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4" r:id="rId4"/>
    <p:sldId id="269" r:id="rId5"/>
    <p:sldId id="268" r:id="rId6"/>
    <p:sldId id="270" r:id="rId7"/>
    <p:sldId id="266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AAA"/>
    <a:srgbClr val="0C5071"/>
    <a:srgbClr val="02B9E4"/>
    <a:srgbClr val="02B2DC"/>
    <a:srgbClr val="02CCFC"/>
    <a:srgbClr val="0FD0FD"/>
    <a:srgbClr val="02ACD4"/>
    <a:srgbClr val="DEF0F6"/>
    <a:srgbClr val="B9DFED"/>
    <a:srgbClr val="CE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>
      <p:cViewPr varScale="1">
        <p:scale>
          <a:sx n="109" d="100"/>
          <a:sy n="109" d="100"/>
        </p:scale>
        <p:origin x="636" y="72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epus.info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36190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sz="8000" b="1" spc="5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8000" b="1" spc="5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EUROPEAN EXCHANGE PROGRAM</a:t>
            </a:r>
            <a:br>
              <a:rPr lang="hu-HU" sz="2700" spc="5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UNIVERSITY STUDIES</a:t>
            </a:r>
            <a:r>
              <a:rPr lang="hu-HU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b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 </a:t>
            </a:r>
            <a:r>
              <a:rPr lang="hu-HU" sz="40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hu-HU" sz="40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40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Western </a:t>
            </a:r>
            <a:r>
              <a:rPr lang="hu-HU" sz="40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Balkans</a:t>
            </a:r>
            <a:r>
              <a:rPr lang="hu-HU" sz="4000" spc="-2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4000" spc="-2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36012"/>
            <a:ext cx="1029753" cy="6207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03" y="5816495"/>
            <a:ext cx="1126833" cy="6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Egyenes összekötő 77"/>
          <p:cNvCxnSpPr/>
          <p:nvPr/>
        </p:nvCxnSpPr>
        <p:spPr>
          <a:xfrm flipV="1">
            <a:off x="3691463" y="299983"/>
            <a:ext cx="0" cy="6155394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Csoportba foglalás 8"/>
          <p:cNvGrpSpPr/>
          <p:nvPr/>
        </p:nvGrpSpPr>
        <p:grpSpPr>
          <a:xfrm>
            <a:off x="4563312" y="256887"/>
            <a:ext cx="6296366" cy="6247608"/>
            <a:chOff x="4563312" y="410957"/>
            <a:chExt cx="5818742" cy="5773682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4563312" y="410957"/>
              <a:ext cx="5818742" cy="1855338"/>
              <a:chOff x="4563312" y="410957"/>
              <a:chExt cx="5818742" cy="1855338"/>
            </a:xfrm>
          </p:grpSpPr>
          <p:sp>
            <p:nvSpPr>
              <p:cNvPr id="2" name="Ellipszis 1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Ellipszis 47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FAD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DCA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" name="Csoportba foglalás 49"/>
            <p:cNvGrpSpPr/>
            <p:nvPr/>
          </p:nvGrpSpPr>
          <p:grpSpPr>
            <a:xfrm>
              <a:off x="4563312" y="2370129"/>
              <a:ext cx="5818742" cy="1855338"/>
              <a:chOff x="4563312" y="410957"/>
              <a:chExt cx="5818742" cy="1855338"/>
            </a:xfrm>
          </p:grpSpPr>
          <p:sp>
            <p:nvSpPr>
              <p:cNvPr id="51" name="Ellipszis 50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F8B9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A6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" name="Ellipszis 52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B9D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4" name="Csoportba foglalás 53"/>
            <p:cNvGrpSpPr/>
            <p:nvPr/>
          </p:nvGrpSpPr>
          <p:grpSpPr>
            <a:xfrm>
              <a:off x="4563312" y="4329301"/>
              <a:ext cx="5818742" cy="1855338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63312" y="704159"/>
            <a:ext cx="1925515" cy="9258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hu-HU" sz="22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hu-HU" sz="17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artalom helye 2"/>
          <p:cNvSpPr txBox="1">
            <a:spLocks/>
          </p:cNvSpPr>
          <p:nvPr/>
        </p:nvSpPr>
        <p:spPr>
          <a:xfrm>
            <a:off x="6719536" y="2890456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fitting </a:t>
            </a:r>
            <a:r>
              <a:rPr lang="hu-HU" sz="1800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8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hu-HU" sz="1800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curriculum</a:t>
            </a:r>
            <a:endParaRPr lang="hu-HU" sz="18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8901165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English,</a:t>
            </a:r>
            <a:b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artalom helye 2"/>
          <p:cNvSpPr txBox="1">
            <a:spLocks/>
          </p:cNvSpPr>
          <p:nvPr/>
        </p:nvSpPr>
        <p:spPr>
          <a:xfrm>
            <a:off x="8917663" y="5156801"/>
            <a:ext cx="1925515" cy="92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dirty="0" err="1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18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vailable</a:t>
            </a:r>
            <a:r>
              <a:rPr lang="hu-HU" sz="18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0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non-EU </a:t>
            </a:r>
            <a:r>
              <a:rPr lang="hu-HU" sz="2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6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6719536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7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17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</a:t>
            </a:r>
            <a:r>
              <a:rPr lang="hu-HU" sz="17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hu-HU" sz="17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7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nearby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artalom helye 2"/>
          <p:cNvSpPr txBox="1">
            <a:spLocks/>
          </p:cNvSpPr>
          <p:nvPr/>
        </p:nvSpPr>
        <p:spPr>
          <a:xfrm>
            <a:off x="8934163" y="2985060"/>
            <a:ext cx="1925515" cy="119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5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5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17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7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170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artalom helye 2"/>
          <p:cNvSpPr txBox="1">
            <a:spLocks/>
          </p:cNvSpPr>
          <p:nvPr/>
        </p:nvSpPr>
        <p:spPr>
          <a:xfrm>
            <a:off x="4578194" y="5331454"/>
            <a:ext cx="1925515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endParaRPr lang="hu-HU" sz="24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artalom helye 2"/>
          <p:cNvSpPr txBox="1">
            <a:spLocks/>
          </p:cNvSpPr>
          <p:nvPr/>
        </p:nvSpPr>
        <p:spPr>
          <a:xfrm>
            <a:off x="6706569" y="4934578"/>
            <a:ext cx="2012757" cy="99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hu-HU" sz="2400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4558300" y="2938671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7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hu-HU" sz="24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hu-HU" sz="24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57" y="4321816"/>
            <a:ext cx="1200623" cy="1215214"/>
          </a:xfrm>
          <a:prstGeom prst="rect">
            <a:avLst/>
          </a:prstGeom>
        </p:spPr>
      </p:pic>
      <p:grpSp>
        <p:nvGrpSpPr>
          <p:cNvPr id="73" name="Csoportba foglalás 72"/>
          <p:cNvGrpSpPr/>
          <p:nvPr/>
        </p:nvGrpSpPr>
        <p:grpSpPr>
          <a:xfrm>
            <a:off x="6074390" y="2539600"/>
            <a:ext cx="673145" cy="725451"/>
            <a:chOff x="10463483" y="4539959"/>
            <a:chExt cx="884846" cy="953603"/>
          </a:xfrm>
        </p:grpSpPr>
        <p:sp>
          <p:nvSpPr>
            <p:cNvPr id="71" name="Ellipszis 70"/>
            <p:cNvSpPr/>
            <p:nvPr/>
          </p:nvSpPr>
          <p:spPr>
            <a:xfrm>
              <a:off x="10463483" y="4539959"/>
              <a:ext cx="884846" cy="88484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2" name="Kép 7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1" t="27533" r="29244" b="29049"/>
            <a:stretch/>
          </p:blipFill>
          <p:spPr>
            <a:xfrm>
              <a:off x="10479016" y="4722037"/>
              <a:ext cx="695325" cy="771525"/>
            </a:xfrm>
            <a:prstGeom prst="rect">
              <a:avLst/>
            </a:prstGeom>
          </p:spPr>
        </p:pic>
      </p:grpSp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3422" r="33908" b="25119"/>
          <a:stretch/>
        </p:blipFill>
        <p:spPr>
          <a:xfrm>
            <a:off x="8801100" y="2352674"/>
            <a:ext cx="552450" cy="914401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420442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378315" y="1519102"/>
            <a:ext cx="781889" cy="739394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7" t="27409" r="27668" b="29085"/>
          <a:stretch/>
        </p:blipFill>
        <p:spPr>
          <a:xfrm>
            <a:off x="7474404" y="5850847"/>
            <a:ext cx="685800" cy="685801"/>
          </a:xfrm>
          <a:prstGeom prst="rect">
            <a:avLst/>
          </a:prstGeom>
        </p:spPr>
      </p:pic>
      <p:cxnSp>
        <p:nvCxnSpPr>
          <p:cNvPr id="79" name="Egyenes összekötő 78"/>
          <p:cNvCxnSpPr/>
          <p:nvPr/>
        </p:nvCxnSpPr>
        <p:spPr>
          <a:xfrm flipV="1">
            <a:off x="3698344" y="299983"/>
            <a:ext cx="0" cy="6155394"/>
          </a:xfrm>
          <a:prstGeom prst="line">
            <a:avLst/>
          </a:prstGeom>
          <a:ln cmpd="sng">
            <a:solidFill>
              <a:srgbClr val="01B4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65470" cy="2626658"/>
            <a:chOff x="337767" y="3833638"/>
            <a:chExt cx="3865470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57173" y="3214232"/>
              <a:ext cx="2626658" cy="3865470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518696" y="3876215"/>
              <a:ext cx="3503609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r>
                <a:rPr lang="hu-H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Despite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worldviews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country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a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history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.Thanks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CEEPUS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scholarship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European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identity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has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strengthened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me.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Bence, </a:t>
              </a:r>
              <a:r>
                <a:rPr lang="hu-HU" sz="1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Romania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417887"/>
              <a:ext cx="3890979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”The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period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spent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it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gave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a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routine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been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using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much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more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boldly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main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trip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Lilla, </a:t>
              </a:r>
              <a:r>
                <a:rPr lang="hu-HU" sz="1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Slovakia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98935" y="3833638"/>
            <a:ext cx="3900122" cy="2626658"/>
            <a:chOff x="8238268" y="3833638"/>
            <a:chExt cx="3900122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5000" y="3196906"/>
              <a:ext cx="2626658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43931" y="4069748"/>
              <a:ext cx="389445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”It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important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abroad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CV.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But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most important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hu-H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gain</a:t>
              </a:r>
              <a:r>
                <a:rPr lang="hu-HU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life </a:t>
              </a:r>
              <a:r>
                <a:rPr lang="hu-HU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hu-H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pPr algn="ctr"/>
              <a:endParaRPr lang="hu-H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Benjamin, </a:t>
              </a:r>
              <a:r>
                <a:rPr lang="hu-HU" sz="1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Croatia</a:t>
              </a:r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6266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7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hu-HU" sz="3600" spc="8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spc="8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hu-HU" sz="3600" spc="8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600" spc="8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hu-HU" sz="2800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823385" y="634903"/>
            <a:ext cx="10891953" cy="5146771"/>
            <a:chOff x="1000125" y="634904"/>
            <a:chExt cx="10715213" cy="5063256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1000125" y="634904"/>
              <a:ext cx="10715213" cy="4864814"/>
              <a:chOff x="1238250" y="385063"/>
              <a:chExt cx="10715213" cy="4864814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38250" y="1276350"/>
                <a:ext cx="10506075" cy="3443853"/>
                <a:chOff x="1238250" y="1276350"/>
                <a:chExt cx="10506075" cy="3443853"/>
              </a:xfrm>
            </p:grpSpPr>
            <p:sp>
              <p:nvSpPr>
                <p:cNvPr id="68" name="Szabadkézi sokszög 67"/>
                <p:cNvSpPr/>
                <p:nvPr/>
              </p:nvSpPr>
              <p:spPr>
                <a:xfrm>
                  <a:off x="1238250" y="1276350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85725">
                  <a:solidFill>
                    <a:srgbClr val="DEF0F6"/>
                  </a:solidFill>
                  <a:prstDash val="solid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" name="Szabadkézi sokszög 20"/>
                <p:cNvSpPr/>
                <p:nvPr/>
              </p:nvSpPr>
              <p:spPr>
                <a:xfrm>
                  <a:off x="1238250" y="1285875"/>
                  <a:ext cx="10506075" cy="3434328"/>
                </a:xfrm>
                <a:custGeom>
                  <a:avLst/>
                  <a:gdLst>
                    <a:gd name="connsiteX0" fmla="*/ 0 w 10506075"/>
                    <a:gd name="connsiteY0" fmla="*/ 704850 h 3434328"/>
                    <a:gd name="connsiteX1" fmla="*/ 1581150 w 10506075"/>
                    <a:gd name="connsiteY1" fmla="*/ 2305050 h 3434328"/>
                    <a:gd name="connsiteX2" fmla="*/ 3124200 w 10506075"/>
                    <a:gd name="connsiteY2" fmla="*/ 1362075 h 3434328"/>
                    <a:gd name="connsiteX3" fmla="*/ 4752975 w 10506075"/>
                    <a:gd name="connsiteY3" fmla="*/ 171450 h 3434328"/>
                    <a:gd name="connsiteX4" fmla="*/ 5686425 w 10506075"/>
                    <a:gd name="connsiteY4" fmla="*/ 2962275 h 3434328"/>
                    <a:gd name="connsiteX5" fmla="*/ 7953375 w 10506075"/>
                    <a:gd name="connsiteY5" fmla="*/ 838200 h 3434328"/>
                    <a:gd name="connsiteX6" fmla="*/ 9401175 w 10506075"/>
                    <a:gd name="connsiteY6" fmla="*/ 3429000 h 3434328"/>
                    <a:gd name="connsiteX7" fmla="*/ 10506075 w 10506075"/>
                    <a:gd name="connsiteY7" fmla="*/ 0 h 3434328"/>
                    <a:gd name="connsiteX8" fmla="*/ 10506075 w 10506075"/>
                    <a:gd name="connsiteY8" fmla="*/ 0 h 3434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06075" h="3434328">
                      <a:moveTo>
                        <a:pt x="0" y="704850"/>
                      </a:moveTo>
                      <a:cubicBezTo>
                        <a:pt x="530225" y="1450181"/>
                        <a:pt x="1060450" y="2195513"/>
                        <a:pt x="1581150" y="2305050"/>
                      </a:cubicBezTo>
                      <a:cubicBezTo>
                        <a:pt x="2101850" y="2414588"/>
                        <a:pt x="2595563" y="1717675"/>
                        <a:pt x="3124200" y="1362075"/>
                      </a:cubicBezTo>
                      <a:cubicBezTo>
                        <a:pt x="3652837" y="1006475"/>
                        <a:pt x="4325938" y="-95250"/>
                        <a:pt x="4752975" y="171450"/>
                      </a:cubicBezTo>
                      <a:cubicBezTo>
                        <a:pt x="5180012" y="438150"/>
                        <a:pt x="5153025" y="2851150"/>
                        <a:pt x="5686425" y="2962275"/>
                      </a:cubicBezTo>
                      <a:cubicBezTo>
                        <a:pt x="6219825" y="3073400"/>
                        <a:pt x="7334250" y="760412"/>
                        <a:pt x="7953375" y="838200"/>
                      </a:cubicBezTo>
                      <a:cubicBezTo>
                        <a:pt x="8572500" y="915988"/>
                        <a:pt x="8975725" y="3568700"/>
                        <a:pt x="9401175" y="3429000"/>
                      </a:cubicBezTo>
                      <a:cubicBezTo>
                        <a:pt x="9826625" y="3289300"/>
                        <a:pt x="10506075" y="0"/>
                        <a:pt x="10506075" y="0"/>
                      </a:cubicBezTo>
                      <a:lnTo>
                        <a:pt x="10506075" y="0"/>
                      </a:lnTo>
                    </a:path>
                  </a:pathLst>
                </a:custGeom>
                <a:noFill/>
                <a:ln w="12700">
                  <a:solidFill>
                    <a:srgbClr val="02ACD4"/>
                  </a:solidFill>
                  <a:prstDash val="dash"/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" name="Csoportba foglalás 16"/>
              <p:cNvGrpSpPr/>
              <p:nvPr/>
            </p:nvGrpSpPr>
            <p:grpSpPr>
              <a:xfrm>
                <a:off x="9898420" y="3291364"/>
                <a:ext cx="2055043" cy="1958513"/>
                <a:chOff x="6683973" y="4496864"/>
                <a:chExt cx="2055043" cy="1958513"/>
              </a:xfrm>
            </p:grpSpPr>
            <p:sp>
              <p:nvSpPr>
                <p:cNvPr id="57" name="Ellipszis 56"/>
                <p:cNvSpPr/>
                <p:nvPr/>
              </p:nvSpPr>
              <p:spPr>
                <a:xfrm>
                  <a:off x="6732239" y="4496864"/>
                  <a:ext cx="1958513" cy="1958513"/>
                </a:xfrm>
                <a:prstGeom prst="ellipse">
                  <a:avLst/>
                </a:prstGeom>
                <a:solidFill>
                  <a:srgbClr val="FBDC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7" name="Tartalom helye 2"/>
                <p:cNvSpPr txBox="1">
                  <a:spLocks/>
                </p:cNvSpPr>
                <p:nvPr/>
              </p:nvSpPr>
              <p:spPr>
                <a:xfrm>
                  <a:off x="6683973" y="4912214"/>
                  <a:ext cx="2055043" cy="14935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80000"/>
                    </a:lnSpc>
                    <a:buNone/>
                  </a:pPr>
                  <a:r>
                    <a:rPr lang="hu-HU" sz="20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20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 </a:t>
                  </a:r>
                  <a:r>
                    <a:rPr lang="hu-HU" sz="2700" b="1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months</a:t>
                  </a:r>
                  <a:r>
                    <a:rPr lang="hu-HU" sz="23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23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 </a:t>
                  </a:r>
                  <a:r>
                    <a:rPr lang="hu-HU" sz="1600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r>
                    <a:rPr lang="hu-HU" sz="16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600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cycle</a:t>
                  </a:r>
                  <a:endParaRPr lang="hu-HU" sz="16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>
                <a:off x="4761566" y="385063"/>
                <a:ext cx="2008188" cy="2605864"/>
                <a:chOff x="4571244" y="1891000"/>
                <a:chExt cx="2008188" cy="2605864"/>
              </a:xfrm>
            </p:grpSpPr>
            <p:sp>
              <p:nvSpPr>
                <p:cNvPr id="51" name="Ellipszis 50"/>
                <p:cNvSpPr/>
                <p:nvPr/>
              </p:nvSpPr>
              <p:spPr>
                <a:xfrm>
                  <a:off x="4571244" y="2488676"/>
                  <a:ext cx="2008188" cy="2008188"/>
                </a:xfrm>
                <a:prstGeom prst="ellipse">
                  <a:avLst/>
                </a:prstGeom>
                <a:solidFill>
                  <a:srgbClr val="FADCC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1" name="Tartalom helye 2"/>
                <p:cNvSpPr txBox="1">
                  <a:spLocks/>
                </p:cNvSpPr>
                <p:nvPr/>
              </p:nvSpPr>
              <p:spPr>
                <a:xfrm>
                  <a:off x="4583608" y="2877069"/>
                  <a:ext cx="1925515" cy="130202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29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 </a:t>
                  </a:r>
                  <a:r>
                    <a:rPr lang="hu-HU" sz="2900" b="1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Hungarian</a:t>
                  </a:r>
                  <a:r>
                    <a:rPr lang="hu-HU" sz="29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2900" b="1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universities</a:t>
                  </a:r>
                  <a:r>
                    <a:rPr lang="hu-HU" sz="2900" b="1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2000" dirty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000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take</a:t>
                  </a:r>
                  <a:r>
                    <a:rPr lang="hu-HU" sz="2000" dirty="0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part in </a:t>
                  </a:r>
                  <a:r>
                    <a:rPr lang="hu-HU" sz="2000" dirty="0" err="1" smtClean="0">
                      <a:solidFill>
                        <a:srgbClr val="E63B1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endParaRPr lang="hu-HU" sz="2000" dirty="0">
                    <a:solidFill>
                      <a:srgbClr val="E63B1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8506" y="1891000"/>
                  <a:ext cx="1067699" cy="1080675"/>
                </a:xfrm>
                <a:prstGeom prst="rect">
                  <a:avLst/>
                </a:prstGeom>
              </p:spPr>
            </p:pic>
          </p:grpSp>
          <p:grpSp>
            <p:nvGrpSpPr>
              <p:cNvPr id="11" name="Csoportba foglalás 10"/>
              <p:cNvGrpSpPr/>
              <p:nvPr/>
            </p:nvGrpSpPr>
            <p:grpSpPr>
              <a:xfrm>
                <a:off x="7774808" y="1029722"/>
                <a:ext cx="2420760" cy="2755481"/>
                <a:chOff x="8901164" y="1986200"/>
                <a:chExt cx="2420760" cy="2755481"/>
              </a:xfrm>
            </p:grpSpPr>
            <p:sp>
              <p:nvSpPr>
                <p:cNvPr id="53" name="Ellipszis 52"/>
                <p:cNvSpPr/>
                <p:nvPr/>
              </p:nvSpPr>
              <p:spPr>
                <a:xfrm>
                  <a:off x="8901164" y="2419970"/>
                  <a:ext cx="2321711" cy="2321711"/>
                </a:xfrm>
                <a:prstGeom prst="ellipse">
                  <a:avLst/>
                </a:prstGeom>
                <a:solidFill>
                  <a:srgbClr val="CEE9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4" name="Tartalom helye 2"/>
                <p:cNvSpPr txBox="1">
                  <a:spLocks/>
                </p:cNvSpPr>
                <p:nvPr/>
              </p:nvSpPr>
              <p:spPr>
                <a:xfrm>
                  <a:off x="9099261" y="2855927"/>
                  <a:ext cx="1925515" cy="16880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9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hu-HU" sz="34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120</a:t>
                  </a:r>
                  <a:r>
                    <a:rPr lang="hu-HU" sz="25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international </a:t>
                  </a:r>
                  <a:r>
                    <a:rPr lang="hu-HU" sz="2500" b="1" dirty="0" err="1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networks</a:t>
                  </a:r>
                  <a:r>
                    <a:rPr lang="hu-HU" sz="30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30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200" b="1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 </a:t>
                  </a:r>
                  <a:r>
                    <a:rPr lang="hu-HU" sz="1800" dirty="0" err="1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all</a:t>
                  </a:r>
                  <a:r>
                    <a:rPr lang="hu-HU" sz="1800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hu-HU" sz="1800" dirty="0" err="1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fields</a:t>
                  </a:r>
                  <a:r>
                    <a:rPr lang="hu-HU" sz="1800" dirty="0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of </a:t>
                  </a:r>
                  <a:r>
                    <a:rPr lang="hu-HU" sz="1800" dirty="0" err="1" smtClean="0">
                      <a:solidFill>
                        <a:srgbClr val="02ACD4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study</a:t>
                  </a:r>
                  <a:endParaRPr lang="hu-HU" sz="1800" dirty="0">
                    <a:solidFill>
                      <a:srgbClr val="02ACD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Kép 3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70073" y="1986200"/>
                  <a:ext cx="1151851" cy="1165849"/>
                </a:xfrm>
                <a:prstGeom prst="rect">
                  <a:avLst/>
                </a:prstGeom>
              </p:spPr>
            </p:pic>
          </p:grpSp>
          <p:grpSp>
            <p:nvGrpSpPr>
              <p:cNvPr id="16" name="Csoportba foglalás 15"/>
              <p:cNvGrpSpPr/>
              <p:nvPr/>
            </p:nvGrpSpPr>
            <p:grpSpPr>
              <a:xfrm>
                <a:off x="5967700" y="2851437"/>
                <a:ext cx="1971215" cy="2244457"/>
                <a:chOff x="6719536" y="2376875"/>
                <a:chExt cx="1971215" cy="2244457"/>
              </a:xfrm>
            </p:grpSpPr>
            <p:grpSp>
              <p:nvGrpSpPr>
                <p:cNvPr id="14" name="Csoportba foglalás 13"/>
                <p:cNvGrpSpPr/>
                <p:nvPr/>
              </p:nvGrpSpPr>
              <p:grpSpPr>
                <a:xfrm>
                  <a:off x="6719536" y="2376875"/>
                  <a:ext cx="1971215" cy="1958513"/>
                  <a:chOff x="6719536" y="2376875"/>
                  <a:chExt cx="1971215" cy="1958513"/>
                </a:xfrm>
              </p:grpSpPr>
              <p:sp>
                <p:nvSpPr>
                  <p:cNvPr id="52" name="Ellipszis 51"/>
                  <p:cNvSpPr/>
                  <p:nvPr/>
                </p:nvSpPr>
                <p:spPr>
                  <a:xfrm>
                    <a:off x="6732238" y="2376875"/>
                    <a:ext cx="1958513" cy="1958513"/>
                  </a:xfrm>
                  <a:prstGeom prst="ellipse">
                    <a:avLst/>
                  </a:prstGeom>
                  <a:solidFill>
                    <a:srgbClr val="BDCAD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Tartalom helye 2"/>
                  <p:cNvSpPr txBox="1">
                    <a:spLocks/>
                  </p:cNvSpPr>
                  <p:nvPr/>
                </p:nvSpPr>
                <p:spPr>
                  <a:xfrm>
                    <a:off x="6719536" y="2797831"/>
                    <a:ext cx="1958513" cy="102562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lnSpcReduction="10000"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00000"/>
                      </a:lnSpc>
                      <a:buFont typeface="Arial" panose="020B0604020202020204" pitchFamily="34" charset="0"/>
                      <a:buNone/>
                    </a:pPr>
                    <a:r>
                      <a:rPr lang="hu-HU" sz="2300" b="1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 </a:t>
                    </a:r>
                    <a:r>
                      <a:rPr lang="hu-HU" sz="2300" b="1" dirty="0" err="1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countries</a:t>
                    </a:r>
                    <a:r>
                      <a:rPr lang="hu-HU" sz="2300" b="1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in </a:t>
                    </a:r>
                    <a:r>
                      <a:rPr lang="hu-HU" sz="2300" b="1" dirty="0" err="1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Central</a:t>
                    </a:r>
                    <a:r>
                      <a:rPr lang="hu-HU" sz="2300" b="1" dirty="0" smtClean="0">
                        <a:solidFill>
                          <a:srgbClr val="0C5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Europe</a:t>
                    </a:r>
                    <a:endParaRPr lang="hu-HU" sz="2300" b="1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Csoportba foglalás 14"/>
                <p:cNvGrpSpPr/>
                <p:nvPr/>
              </p:nvGrpSpPr>
              <p:grpSpPr>
                <a:xfrm>
                  <a:off x="7295105" y="3747304"/>
                  <a:ext cx="874028" cy="874028"/>
                  <a:chOff x="7317864" y="3754286"/>
                  <a:chExt cx="874028" cy="874028"/>
                </a:xfrm>
              </p:grpSpPr>
              <p:pic>
                <p:nvPicPr>
                  <p:cNvPr id="31" name="Kép 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17864" y="3754286"/>
                    <a:ext cx="874028" cy="874028"/>
                  </a:xfrm>
                  <a:prstGeom prst="rect">
                    <a:avLst/>
                  </a:prstGeom>
                </p:spPr>
              </p:pic>
              <p:pic>
                <p:nvPicPr>
                  <p:cNvPr id="13" name="Kép 12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19675" y="3803041"/>
                    <a:ext cx="682471" cy="747684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Csoportba foglalás 7"/>
              <p:cNvGrpSpPr/>
              <p:nvPr/>
            </p:nvGrpSpPr>
            <p:grpSpPr>
              <a:xfrm>
                <a:off x="2348636" y="2029102"/>
                <a:ext cx="2568169" cy="1847755"/>
                <a:chOff x="6190633" y="315758"/>
                <a:chExt cx="2568169" cy="1847755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6808242" y="315758"/>
                  <a:ext cx="1847755" cy="1847755"/>
                </a:xfrm>
                <a:prstGeom prst="ellipse">
                  <a:avLst/>
                </a:prstGeom>
                <a:solidFill>
                  <a:srgbClr val="A6E5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0633" y="410959"/>
                  <a:ext cx="1321630" cy="1337692"/>
                </a:xfrm>
                <a:prstGeom prst="rect">
                  <a:avLst/>
                </a:prstGeom>
              </p:spPr>
            </p:pic>
            <p:sp>
              <p:nvSpPr>
                <p:cNvPr id="62" name="Tartalom helye 2"/>
                <p:cNvSpPr txBox="1">
                  <a:spLocks/>
                </p:cNvSpPr>
                <p:nvPr/>
              </p:nvSpPr>
              <p:spPr>
                <a:xfrm>
                  <a:off x="7208844" y="853643"/>
                  <a:ext cx="1549958" cy="118540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hu-HU" sz="1600" dirty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r>
                    <a:rPr lang="hu-HU" sz="1600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ore </a:t>
                  </a:r>
                  <a:r>
                    <a:rPr lang="hu-HU" sz="1600" dirty="0" err="1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</a:t>
                  </a:r>
                  <a:r>
                    <a:rPr lang="hu-HU" sz="1600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u-HU" sz="1600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u-HU" sz="2700" b="1" dirty="0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 </a:t>
                  </a:r>
                  <a:r>
                    <a:rPr lang="hu-HU" sz="2700" b="1" dirty="0" err="1" smtClean="0">
                      <a:solidFill>
                        <a:srgbClr val="0C507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years</a:t>
                  </a:r>
                  <a:endParaRPr lang="hu-HU" sz="2700" b="1" dirty="0">
                    <a:solidFill>
                      <a:srgbClr val="0C507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8" name="Kép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71" t="29347" r="25629" b="30988"/>
            <a:stretch/>
          </p:blipFill>
          <p:spPr>
            <a:xfrm>
              <a:off x="10273478" y="4993310"/>
              <a:ext cx="828675" cy="704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Egyenes összekötő 47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ummer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6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xcursion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(min. 3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reemover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mobilities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hu-HU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45" name="Cím 1"/>
          <p:cNvSpPr txBox="1">
            <a:spLocks/>
          </p:cNvSpPr>
          <p:nvPr/>
        </p:nvSpPr>
        <p:spPr>
          <a:xfrm>
            <a:off x="891391" y="45392"/>
            <a:ext cx="5508584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hu-HU" b="1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hu-HU" sz="2800" b="1" spc="8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276336" y="1542031"/>
            <a:ext cx="628122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2800" spc="80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APPLY! 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4700231" y="4422113"/>
            <a:ext cx="692835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8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</a:p>
          <a:p>
            <a:pPr>
              <a:lnSpc>
                <a:spcPts val="2400"/>
              </a:lnSpc>
            </a:pP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determines the selection criteria and then the potential </a:t>
            </a:r>
            <a:r>
              <a:rPr lang="hu-HU" sz="16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</a:t>
            </a:r>
            <a:r>
              <a:rPr lang="en-US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local coordinator of the network</a:t>
            </a:r>
            <a: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hu-HU" sz="1600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 err="1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ceepus.info</a:t>
            </a:r>
            <a:r>
              <a:rPr lang="hu-HU" sz="1600" b="1" dirty="0" smtClean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600" b="1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hu-HU" sz="2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hu-HU" sz="2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sz="2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hu-HU" sz="28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hu-HU" sz="1200" b="1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nrolled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home university during the mobility period</a:t>
            </a:r>
            <a:endParaRPr lang="hu-HU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semesters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until the mobility period</a:t>
            </a:r>
            <a:endParaRPr lang="hu-HU" dirty="0" smtClean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lang="hu-HU" sz="2400" b="1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home and host institutions’ network </a:t>
            </a:r>
            <a:r>
              <a:rPr lang="en-US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hu-HU" dirty="0" smtClean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network mobility</a:t>
            </a: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61106" y="4519924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4276336" y="1545996"/>
            <a:ext cx="628122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6654399" y="2167237"/>
            <a:ext cx="3890979" cy="523220"/>
            <a:chOff x="6654399" y="2127565"/>
            <a:chExt cx="3890979" cy="523220"/>
          </a:xfrm>
        </p:grpSpPr>
        <p:sp>
          <p:nvSpPr>
            <p:cNvPr id="26" name="Téglalap 25"/>
            <p:cNvSpPr/>
            <p:nvPr/>
          </p:nvSpPr>
          <p:spPr>
            <a:xfrm rot="16200000">
              <a:off x="8380374" y="443685"/>
              <a:ext cx="439029" cy="3890978"/>
            </a:xfrm>
            <a:prstGeom prst="rect">
              <a:avLst/>
            </a:prstGeom>
            <a:solidFill>
              <a:srgbClr val="B7C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6654399" y="2127565"/>
              <a:ext cx="3890979" cy="523220"/>
            </a:xfrm>
            <a:prstGeom prst="rect">
              <a:avLst/>
            </a:prstGeom>
            <a:solidFill>
              <a:srgbClr val="E63B1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spc="80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ONLINE</a:t>
              </a:r>
            </a:p>
          </p:txBody>
        </p:sp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1553148" y="3030347"/>
            <a:ext cx="3930432" cy="165897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/international </a:t>
            </a:r>
            <a:r>
              <a:rPr lang="hu-H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endParaRPr lang="hu-H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3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 rot="16200000" flipH="1">
            <a:off x="3530685" y="3043402"/>
            <a:ext cx="45719" cy="3890978"/>
          </a:xfrm>
          <a:prstGeom prst="rect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 rot="16200000" flipH="1">
            <a:off x="8589207" y="3034471"/>
            <a:ext cx="45719" cy="3890978"/>
          </a:xfrm>
          <a:prstGeom prst="rect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6920826" y="3170024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800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irsthand</a:t>
            </a:r>
            <a:r>
              <a:rPr lang="hu-HU" sz="2800" spc="8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spc="8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Szövegdoboz 42"/>
          <p:cNvSpPr txBox="1"/>
          <p:nvPr/>
        </p:nvSpPr>
        <p:spPr>
          <a:xfrm>
            <a:off x="1608055" y="2167203"/>
            <a:ext cx="3875525" cy="523220"/>
          </a:xfrm>
          <a:prstGeom prst="rect">
            <a:avLst/>
          </a:prstGeom>
          <a:solidFill>
            <a:srgbClr val="0C50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spc="8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PERSON</a:t>
            </a:r>
            <a:endParaRPr lang="hu-HU" sz="2800" spc="8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 20"/>
          <p:cNvSpPr/>
          <p:nvPr/>
        </p:nvSpPr>
        <p:spPr>
          <a:xfrm>
            <a:off x="6920826" y="3806882"/>
            <a:ext cx="525670" cy="525670"/>
          </a:xfrm>
          <a:prstGeom prst="roundRect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6977857" y="3105224"/>
            <a:ext cx="3731713" cy="646331"/>
            <a:chOff x="6977857" y="3105224"/>
            <a:chExt cx="3731713" cy="646331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223141"/>
              <a:ext cx="410499" cy="410499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7498435" y="3105224"/>
              <a:ext cx="32111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tpf.hu/</a:t>
              </a:r>
              <a:r>
                <a:rPr lang="hu-HU" sz="3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</a:t>
              </a:r>
              <a:endPara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6977857" y="3729772"/>
            <a:ext cx="3270049" cy="646331"/>
            <a:chOff x="6977857" y="3729772"/>
            <a:chExt cx="3270049" cy="646331"/>
          </a:xfrm>
        </p:grpSpPr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857" y="3859999"/>
              <a:ext cx="410499" cy="410499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>
              <a:off x="7498435" y="3729772"/>
              <a:ext cx="2749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hu-H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eepus.info</a:t>
              </a:r>
              <a:endPara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377</Words>
  <Application>Microsoft Office PowerPoint</Application>
  <PresentationFormat>Szélesvásznú</PresentationFormat>
  <Paragraphs>52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Office-téma</vt:lpstr>
      <vt:lpstr>CEEPUS CENTRAL EUROPEAN EXCHANGE PROGRAM FOR UNIVERSITY STUDIES  Study  in Central Europe or in the Western Balkans!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Deme Felícia</cp:lastModifiedBy>
  <cp:revision>373</cp:revision>
  <dcterms:created xsi:type="dcterms:W3CDTF">2019-08-08T08:36:38Z</dcterms:created>
  <dcterms:modified xsi:type="dcterms:W3CDTF">2021-09-21T08:39:25Z</dcterms:modified>
</cp:coreProperties>
</file>