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1" r:id="rId5"/>
    <p:sldId id="258" r:id="rId6"/>
    <p:sldId id="262" r:id="rId7"/>
    <p:sldId id="259" r:id="rId8"/>
    <p:sldId id="260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98" d="100"/>
          <a:sy n="98" d="100"/>
        </p:scale>
        <p:origin x="511" y="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F25281B8-099B-BE9C-7FF9-4FDB3F749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13" b="58312"/>
          <a:stretch/>
        </p:blipFill>
        <p:spPr>
          <a:xfrm>
            <a:off x="0" y="1955209"/>
            <a:ext cx="6789033" cy="4923341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FC838004-0EDC-5B1C-4E21-90E73DD47A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45" y="190123"/>
            <a:ext cx="1597158" cy="108000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4F5804C4-822F-8ECC-41F5-720A207A77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7879" y="967330"/>
            <a:ext cx="6436241" cy="492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>
            <a:extLst>
              <a:ext uri="{FF2B5EF4-FFF2-40B4-BE49-F238E27FC236}">
                <a16:creationId xmlns:a16="http://schemas.microsoft.com/office/drawing/2014/main" id="{2A1068F5-4091-D0CC-335A-97D90789F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5"/>
          <a:stretch/>
        </p:blipFill>
        <p:spPr>
          <a:xfrm>
            <a:off x="5634273" y="1216077"/>
            <a:ext cx="5401524" cy="5641923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20EFC703-3BE8-1996-7830-F810FC9E97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446" y="190123"/>
            <a:ext cx="1597156" cy="1080000"/>
          </a:xfrm>
          <a:prstGeom prst="rect">
            <a:avLst/>
          </a:prstGeom>
        </p:spPr>
      </p:pic>
      <p:sp>
        <p:nvSpPr>
          <p:cNvPr id="6" name="Cím 1">
            <a:extLst>
              <a:ext uri="{FF2B5EF4-FFF2-40B4-BE49-F238E27FC236}">
                <a16:creationId xmlns:a16="http://schemas.microsoft.com/office/drawing/2014/main" id="{E4D18F6D-26F7-192C-E84F-926F1F39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113" y="2056639"/>
            <a:ext cx="7592066" cy="2131338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16672A9C-0884-B920-39E9-1578A8658027}"/>
              </a:ext>
            </a:extLst>
          </p:cNvPr>
          <p:cNvCxnSpPr>
            <a:cxnSpLocks/>
          </p:cNvCxnSpPr>
          <p:nvPr userDrawn="1"/>
        </p:nvCxnSpPr>
        <p:spPr>
          <a:xfrm>
            <a:off x="3820561" y="1951775"/>
            <a:ext cx="0" cy="2341067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ép 2">
            <a:extLst>
              <a:ext uri="{FF2B5EF4-FFF2-40B4-BE49-F238E27FC236}">
                <a16:creationId xmlns:a16="http://schemas.microsoft.com/office/drawing/2014/main" id="{152979FC-4641-464D-675A-7F084EF916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819" y="1951775"/>
            <a:ext cx="3060457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2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A0ACE07C-0DF0-2210-F8E2-71F3EF08D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45" y="190123"/>
            <a:ext cx="1597158" cy="1080000"/>
          </a:xfrm>
          <a:prstGeom prst="rect">
            <a:avLst/>
          </a:prstGeom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C8EBB633-13DB-046E-3B2E-2938EC69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113" y="2056639"/>
            <a:ext cx="7592066" cy="2131338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F2A7539A-ECE9-E719-B202-B8A3BF54C7CC}"/>
              </a:ext>
            </a:extLst>
          </p:cNvPr>
          <p:cNvCxnSpPr>
            <a:cxnSpLocks/>
          </p:cNvCxnSpPr>
          <p:nvPr userDrawn="1"/>
        </p:nvCxnSpPr>
        <p:spPr>
          <a:xfrm>
            <a:off x="3820561" y="1951775"/>
            <a:ext cx="0" cy="2341067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ép 2">
            <a:extLst>
              <a:ext uri="{FF2B5EF4-FFF2-40B4-BE49-F238E27FC236}">
                <a16:creationId xmlns:a16="http://schemas.microsoft.com/office/drawing/2014/main" id="{5F744F07-9B75-BDBA-211A-50B5FAFBD6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65" b="41621"/>
          <a:stretch/>
        </p:blipFill>
        <p:spPr>
          <a:xfrm>
            <a:off x="6723497" y="1459345"/>
            <a:ext cx="5468504" cy="5398655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322FFC8B-AE1A-5AA2-60FB-17C405A74D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819" y="1951775"/>
            <a:ext cx="3060457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3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DC0DC88D-CDDD-7D30-1697-8273192EC4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65" b="41621"/>
          <a:stretch/>
        </p:blipFill>
        <p:spPr>
          <a:xfrm>
            <a:off x="6723497" y="1459345"/>
            <a:ext cx="5468504" cy="5398655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20EFC703-3BE8-1996-7830-F810FC9E97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446" y="190123"/>
            <a:ext cx="1597156" cy="1080000"/>
          </a:xfrm>
          <a:prstGeom prst="rect">
            <a:avLst/>
          </a:prstGeom>
        </p:spPr>
      </p:pic>
      <p:sp>
        <p:nvSpPr>
          <p:cNvPr id="6" name="Cím 1">
            <a:extLst>
              <a:ext uri="{FF2B5EF4-FFF2-40B4-BE49-F238E27FC236}">
                <a16:creationId xmlns:a16="http://schemas.microsoft.com/office/drawing/2014/main" id="{E4D18F6D-26F7-192C-E84F-926F1F39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113" y="2056639"/>
            <a:ext cx="7592066" cy="2131338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16672A9C-0884-B920-39E9-1578A8658027}"/>
              </a:ext>
            </a:extLst>
          </p:cNvPr>
          <p:cNvCxnSpPr>
            <a:cxnSpLocks/>
          </p:cNvCxnSpPr>
          <p:nvPr userDrawn="1"/>
        </p:nvCxnSpPr>
        <p:spPr>
          <a:xfrm>
            <a:off x="3820561" y="1951775"/>
            <a:ext cx="0" cy="2341067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>
            <a:extLst>
              <a:ext uri="{FF2B5EF4-FFF2-40B4-BE49-F238E27FC236}">
                <a16:creationId xmlns:a16="http://schemas.microsoft.com/office/drawing/2014/main" id="{98072138-C603-DC3A-5CD7-712B74E542F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819" y="1951775"/>
            <a:ext cx="3060457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7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8D345935-00B4-1C95-1654-BAB74E7AB7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0BC6CB3-ADEA-CD0C-F0A9-BF300DB757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470" y="253498"/>
            <a:ext cx="1124652" cy="760491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D80E884-4621-FAA1-F561-DAC1DC6F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ép 13">
            <a:extLst>
              <a:ext uri="{FF2B5EF4-FFF2-40B4-BE49-F238E27FC236}">
                <a16:creationId xmlns:a16="http://schemas.microsoft.com/office/drawing/2014/main" id="{1E816DF9-4C0D-83AF-3261-0A335D1F39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t="-1" b="19287"/>
          <a:stretch/>
        </p:blipFill>
        <p:spPr>
          <a:xfrm>
            <a:off x="0" y="1425529"/>
            <a:ext cx="4553516" cy="5432470"/>
          </a:xfrm>
          <a:prstGeom prst="rect">
            <a:avLst/>
          </a:prstGeom>
        </p:spPr>
      </p:pic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849900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F0BC6CB3-ADEA-CD0C-F0A9-BF300DB757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470" y="253498"/>
            <a:ext cx="1124652" cy="760491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D80E884-4621-FAA1-F561-DAC1DC6F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ép 13">
            <a:extLst>
              <a:ext uri="{FF2B5EF4-FFF2-40B4-BE49-F238E27FC236}">
                <a16:creationId xmlns:a16="http://schemas.microsoft.com/office/drawing/2014/main" id="{1E816DF9-4C0D-83AF-3261-0A335D1F39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0088" b="19287"/>
          <a:stretch/>
        </p:blipFill>
        <p:spPr>
          <a:xfrm>
            <a:off x="7335411" y="1425529"/>
            <a:ext cx="4856589" cy="5432471"/>
          </a:xfrm>
          <a:prstGeom prst="rect">
            <a:avLst/>
          </a:prstGeom>
        </p:spPr>
      </p:pic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2159AC02-98AC-AFF3-0FDB-445715648C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1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>
            <a:extLst>
              <a:ext uri="{FF2B5EF4-FFF2-40B4-BE49-F238E27FC236}">
                <a16:creationId xmlns:a16="http://schemas.microsoft.com/office/drawing/2014/main" id="{ED85C9C3-90EF-F706-925A-AB6DD824D6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t="-1" b="19287"/>
          <a:stretch/>
        </p:blipFill>
        <p:spPr>
          <a:xfrm>
            <a:off x="0" y="1425529"/>
            <a:ext cx="4553516" cy="543247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56C3BD87-86DD-6DAB-8A0D-5D25B8B2E9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6201" y="221810"/>
            <a:ext cx="1271921" cy="860075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5025B7B8-94F1-89EF-15F0-BE347301C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012E742A-2D1D-8778-6381-0843B2417D8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02FAA96E-A3A2-6A05-1FDA-7C8FCB96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94EDAB1E-A1A4-E77A-6873-2768659D11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49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ECB7F092-42B9-3B47-6DCE-AE04D25EA4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0088" b="19287"/>
          <a:stretch/>
        </p:blipFill>
        <p:spPr>
          <a:xfrm>
            <a:off x="7335411" y="1425529"/>
            <a:ext cx="4856589" cy="5432471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56C3BD87-86DD-6DAB-8A0D-5D25B8B2E9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6201" y="221810"/>
            <a:ext cx="1271921" cy="860075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5025B7B8-94F1-89EF-15F0-BE347301C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012E742A-2D1D-8778-6381-0843B2417D8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02FAA96E-A3A2-6A05-1FDA-7C8FCB96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286B51C8-A675-3B4A-3BEF-494B92BEB4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2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9735FECF-A7ED-6E43-27A2-DB3D6F4290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" t="2454" r="2332" b="4983"/>
          <a:stretch/>
        </p:blipFill>
        <p:spPr>
          <a:xfrm>
            <a:off x="5703683" y="2670771"/>
            <a:ext cx="6488317" cy="4187229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0BC6CB3-ADEA-CD0C-F0A9-BF300DB757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470" y="253498"/>
            <a:ext cx="1124652" cy="760491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D80E884-4621-FAA1-F561-DAC1DC6F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273B06D3-D8D4-461B-7608-214AAA7970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80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>
            <a:extLst>
              <a:ext uri="{FF2B5EF4-FFF2-40B4-BE49-F238E27FC236}">
                <a16:creationId xmlns:a16="http://schemas.microsoft.com/office/drawing/2014/main" id="{7AD7CAFA-68CB-8CAB-95E6-414FA03FD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" t="2454" r="2332" b="4983"/>
          <a:stretch/>
        </p:blipFill>
        <p:spPr>
          <a:xfrm>
            <a:off x="5703683" y="2670771"/>
            <a:ext cx="6488317" cy="4187229"/>
          </a:xfrm>
          <a:prstGeom prst="rect">
            <a:avLst/>
          </a:prstGeom>
        </p:spPr>
      </p:pic>
      <p:sp>
        <p:nvSpPr>
          <p:cNvPr id="13" name="Cím 1">
            <a:extLst>
              <a:ext uri="{FF2B5EF4-FFF2-40B4-BE49-F238E27FC236}">
                <a16:creationId xmlns:a16="http://schemas.microsoft.com/office/drawing/2014/main" id="{C804D7E7-A9B8-42AD-0285-CB4377B26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0380D5BF-CF77-7004-E98A-17AA32D788BD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E4FA7588-4936-12C3-6EF1-82036168C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17" name="Kép 16">
            <a:extLst>
              <a:ext uri="{FF2B5EF4-FFF2-40B4-BE49-F238E27FC236}">
                <a16:creationId xmlns:a16="http://schemas.microsoft.com/office/drawing/2014/main" id="{9CE41615-569C-2D37-3DBA-FE0FCE10B0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6201" y="221810"/>
            <a:ext cx="1271921" cy="860075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BDC8B6F9-D720-8A9A-B9AA-FC4266771A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85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8AB1DB1-65D8-3CDA-B2D9-DB82C7261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2"/>
          <a:stretch/>
        </p:blipFill>
        <p:spPr>
          <a:xfrm>
            <a:off x="-1" y="1316887"/>
            <a:ext cx="4327557" cy="5255254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0BC6CB3-ADEA-CD0C-F0A9-BF300DB757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470" y="253498"/>
            <a:ext cx="1124652" cy="760491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D80E884-4621-FAA1-F561-DAC1DC6F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57F30860-9F12-8155-4C65-4E2559AD69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5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F25281B8-099B-BE9C-7FF9-4FDB3F749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13" b="58312"/>
          <a:stretch/>
        </p:blipFill>
        <p:spPr>
          <a:xfrm>
            <a:off x="0" y="1955209"/>
            <a:ext cx="6789033" cy="4923341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4F5804C4-822F-8ECC-41F5-720A207A77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7879" y="967330"/>
            <a:ext cx="6436241" cy="4923341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E9DBBE2E-569C-2691-77FF-A46780654C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446" y="190123"/>
            <a:ext cx="159715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9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8AB1DB1-65D8-3CDA-B2D9-DB82C7261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2"/>
          <a:stretch/>
        </p:blipFill>
        <p:spPr>
          <a:xfrm>
            <a:off x="-1" y="1316887"/>
            <a:ext cx="4327557" cy="5255254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D80E884-4621-FAA1-F561-DAC1DC6F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D11D65AB-CAAE-22C8-CD5A-1B01878374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6201" y="221810"/>
            <a:ext cx="1271921" cy="860075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023B44B5-4E93-0DEE-B71F-0DEE8FD6038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7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8AB1DB1-65D8-3CDA-B2D9-DB82C7261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42" b="9851"/>
          <a:stretch/>
        </p:blipFill>
        <p:spPr>
          <a:xfrm>
            <a:off x="7532812" y="2120451"/>
            <a:ext cx="4659188" cy="4737547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0BC6CB3-ADEA-CD0C-F0A9-BF300DB757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470" y="253498"/>
            <a:ext cx="1124652" cy="760491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D80E884-4621-FAA1-F561-DAC1DC6F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2D9998AE-19C4-F77A-6FD5-DDFCC8872D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39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4E3A8A9E-4A2B-BC68-4F71-3A1F1FF063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42" b="9851"/>
          <a:stretch/>
        </p:blipFill>
        <p:spPr>
          <a:xfrm>
            <a:off x="7532812" y="2120451"/>
            <a:ext cx="4659188" cy="4737549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D80E884-4621-FAA1-F561-DAC1DC6F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11357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D11D65AB-CAAE-22C8-CD5A-1B01878374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6201" y="221810"/>
            <a:ext cx="1271921" cy="860075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0382D420-B03F-C65B-1407-D4C014F68E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899" y="396295"/>
            <a:ext cx="1948447" cy="5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2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645E0656-3469-32A7-D59B-3AD70ADA52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8"/>
          <a:stretch/>
        </p:blipFill>
        <p:spPr>
          <a:xfrm>
            <a:off x="1215078" y="0"/>
            <a:ext cx="9761844" cy="8045905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FC838004-0EDC-5B1C-4E21-90E73DD47A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45" y="190123"/>
            <a:ext cx="1597158" cy="108000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4F5804C4-822F-8ECC-41F5-720A207A77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7879" y="967330"/>
            <a:ext cx="6436241" cy="492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645E0656-3469-32A7-D59B-3AD70ADA52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8"/>
          <a:stretch/>
        </p:blipFill>
        <p:spPr>
          <a:xfrm>
            <a:off x="1215078" y="0"/>
            <a:ext cx="9761844" cy="8045905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4F5804C4-822F-8ECC-41F5-720A207A77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7879" y="967330"/>
            <a:ext cx="6436241" cy="4923341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610372CF-6F89-ADBB-FD40-ADAD83C1F5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446" y="190123"/>
            <a:ext cx="159715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0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>
            <a:extLst>
              <a:ext uri="{FF2B5EF4-FFF2-40B4-BE49-F238E27FC236}">
                <a16:creationId xmlns:a16="http://schemas.microsoft.com/office/drawing/2014/main" id="{2A1068F5-4091-D0CC-335A-97D90789F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5"/>
          <a:stretch/>
        </p:blipFill>
        <p:spPr>
          <a:xfrm>
            <a:off x="5634273" y="1216077"/>
            <a:ext cx="5401524" cy="5641923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11AAC4D-AB9D-A406-6D48-C28021ED33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8244" y="1310107"/>
            <a:ext cx="4895512" cy="1284168"/>
          </a:xfrm>
          <a:prstGeom prst="rect">
            <a:avLst/>
          </a:prstGeom>
        </p:spPr>
      </p:pic>
      <p:sp>
        <p:nvSpPr>
          <p:cNvPr id="13" name="Cím 1">
            <a:extLst>
              <a:ext uri="{FF2B5EF4-FFF2-40B4-BE49-F238E27FC236}">
                <a16:creationId xmlns:a16="http://schemas.microsoft.com/office/drawing/2014/main" id="{F130CB9A-8A96-B22C-2277-87B7CDE1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5650"/>
            <a:ext cx="10515600" cy="2566273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C838004-0EDC-5B1C-4E21-90E73DD47A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45" y="190123"/>
            <a:ext cx="159715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7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>
            <a:extLst>
              <a:ext uri="{FF2B5EF4-FFF2-40B4-BE49-F238E27FC236}">
                <a16:creationId xmlns:a16="http://schemas.microsoft.com/office/drawing/2014/main" id="{2A1068F5-4091-D0CC-335A-97D90789F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5"/>
          <a:stretch/>
        </p:blipFill>
        <p:spPr>
          <a:xfrm>
            <a:off x="5634273" y="1216077"/>
            <a:ext cx="5401524" cy="5641923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AD37DF1C-241E-CA13-6C4D-6E653F02AD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446" y="190123"/>
            <a:ext cx="1597156" cy="1080000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053C6FDD-EDCE-F649-64EB-F38F39A6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5650"/>
            <a:ext cx="10515600" cy="2566273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DE3A6FE1-A471-C098-870C-1078B757C9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8244" y="1310107"/>
            <a:ext cx="4895512" cy="128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3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DDA8FDD6-3F2C-9BA1-7EEA-3DAFDF9796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2" t="12853"/>
          <a:stretch/>
        </p:blipFill>
        <p:spPr>
          <a:xfrm>
            <a:off x="0" y="0"/>
            <a:ext cx="3096286" cy="4579818"/>
          </a:xfrm>
          <a:prstGeom prst="rect">
            <a:avLst/>
          </a:prstGeom>
        </p:spPr>
      </p:pic>
      <p:sp>
        <p:nvSpPr>
          <p:cNvPr id="13" name="Cím 1">
            <a:extLst>
              <a:ext uri="{FF2B5EF4-FFF2-40B4-BE49-F238E27FC236}">
                <a16:creationId xmlns:a16="http://schemas.microsoft.com/office/drawing/2014/main" id="{F130CB9A-8A96-B22C-2277-87B7CDE1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5650"/>
            <a:ext cx="10515600" cy="2566273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C838004-0EDC-5B1C-4E21-90E73DD47A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45" y="190123"/>
            <a:ext cx="1597158" cy="1080000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94F2BBD0-0596-1DF5-FA40-F48D9A60AE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8244" y="1310107"/>
            <a:ext cx="4895512" cy="128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5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7441E1B9-CFB2-A534-E1D5-4B45EF7983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2" t="12853"/>
          <a:stretch/>
        </p:blipFill>
        <p:spPr>
          <a:xfrm>
            <a:off x="0" y="0"/>
            <a:ext cx="3096286" cy="4579818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AD37DF1C-241E-CA13-6C4D-6E653F02AD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446" y="190123"/>
            <a:ext cx="1597156" cy="1080000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053C6FDD-EDCE-F649-64EB-F38F39A6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5650"/>
            <a:ext cx="10515600" cy="2566273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6191290-D9AD-0837-EE19-61EAC50F7C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8244" y="1310107"/>
            <a:ext cx="4895512" cy="128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73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>
            <a:extLst>
              <a:ext uri="{FF2B5EF4-FFF2-40B4-BE49-F238E27FC236}">
                <a16:creationId xmlns:a16="http://schemas.microsoft.com/office/drawing/2014/main" id="{2A1068F5-4091-D0CC-335A-97D90789F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5"/>
          <a:stretch/>
        </p:blipFill>
        <p:spPr>
          <a:xfrm>
            <a:off x="5634273" y="1216077"/>
            <a:ext cx="5401524" cy="5641923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A0ACE07C-0DF0-2210-F8E2-71F3EF08D6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445" y="190123"/>
            <a:ext cx="1597158" cy="108000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E9B61772-9E6C-46FC-CB94-D61142F35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819" y="1951775"/>
            <a:ext cx="3060457" cy="2341067"/>
          </a:xfrm>
          <a:prstGeom prst="rect">
            <a:avLst/>
          </a:prstGeom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C8EBB633-13DB-046E-3B2E-2938EC69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113" y="2056639"/>
            <a:ext cx="7592066" cy="2131338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F2A7539A-ECE9-E719-B202-B8A3BF54C7CC}"/>
              </a:ext>
            </a:extLst>
          </p:cNvPr>
          <p:cNvCxnSpPr>
            <a:cxnSpLocks/>
          </p:cNvCxnSpPr>
          <p:nvPr userDrawn="1"/>
        </p:nvCxnSpPr>
        <p:spPr>
          <a:xfrm>
            <a:off x="3820561" y="1951775"/>
            <a:ext cx="0" cy="2341067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90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190263F-83BA-2A64-71DD-CFE6E8CA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7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9985739-6968-1641-2114-7B4A4E5AF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062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254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5" r:id="rId3"/>
    <p:sldLayoutId id="2147483677" r:id="rId4"/>
    <p:sldLayoutId id="2147483663" r:id="rId5"/>
    <p:sldLayoutId id="2147483649" r:id="rId6"/>
    <p:sldLayoutId id="2147483671" r:id="rId7"/>
    <p:sldLayoutId id="2147483672" r:id="rId8"/>
    <p:sldLayoutId id="2147483660" r:id="rId9"/>
    <p:sldLayoutId id="2147483662" r:id="rId10"/>
    <p:sldLayoutId id="2147483673" r:id="rId11"/>
    <p:sldLayoutId id="2147483674" r:id="rId12"/>
    <p:sldLayoutId id="2147483650" r:id="rId13"/>
    <p:sldLayoutId id="2147483665" r:id="rId14"/>
    <p:sldLayoutId id="2147483651" r:id="rId15"/>
    <p:sldLayoutId id="2147483666" r:id="rId16"/>
    <p:sldLayoutId id="2147483664" r:id="rId17"/>
    <p:sldLayoutId id="2147483652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bg2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66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3F6780-6D97-0F95-9E4C-EA4FC7ED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CC3F5E-DDFF-FADE-327F-31BDFC05D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99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78E89F-0304-C856-D9EA-606C7BB9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F6139B-662F-88C7-A49C-C756F36EE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40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12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8F162C-B521-57DC-A5F2-17A4BB9F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634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A1616D-F414-EB44-2132-E0F6B84E1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88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EC79777-C872-6734-1582-9A9D5C49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1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07EE80-EEDE-A8F1-FAF9-EF24A664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525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EB7085-2DDE-13C1-DAE4-667BCFC2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B47599-B0D4-8458-FECF-FDE8AF98B788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59975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FA830C-839C-4AC9-36C4-3E60C422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67390D-ED51-690D-E39F-DBEF440E7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305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762603-151B-DD92-DFC4-B461096AB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0E204-8A01-47AF-EDE2-1DC3BB42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1377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Szélesvásznú</PresentationFormat>
  <Paragraphs>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Keresztesi Rita</dc:creator>
  <cp:lastModifiedBy>Keresztesi Rita</cp:lastModifiedBy>
  <cp:revision>8</cp:revision>
  <dcterms:created xsi:type="dcterms:W3CDTF">2023-01-19T15:46:58Z</dcterms:created>
  <dcterms:modified xsi:type="dcterms:W3CDTF">2023-03-09T15:51:36Z</dcterms:modified>
</cp:coreProperties>
</file>