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1" r:id="rId5"/>
    <p:sldId id="258" r:id="rId6"/>
    <p:sldId id="262" r:id="rId7"/>
    <p:sldId id="259" r:id="rId8"/>
    <p:sldId id="260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F52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60"/>
  </p:normalViewPr>
  <p:slideViewPr>
    <p:cSldViewPr snapToGrid="0">
      <p:cViewPr>
        <p:scale>
          <a:sx n="100" d="100"/>
          <a:sy n="100" d="100"/>
        </p:scale>
        <p:origin x="79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Használati segéd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Csoportba foglalás 44">
            <a:extLst>
              <a:ext uri="{FF2B5EF4-FFF2-40B4-BE49-F238E27FC236}">
                <a16:creationId xmlns:a16="http://schemas.microsoft.com/office/drawing/2014/main" id="{F46CC0D9-4918-3885-9378-78CA30C2C433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45425" y="844636"/>
            <a:ext cx="11630563" cy="5676801"/>
            <a:chOff x="145425" y="863686"/>
            <a:chExt cx="11630563" cy="5676801"/>
          </a:xfrm>
        </p:grpSpPr>
        <p:grpSp>
          <p:nvGrpSpPr>
            <p:cNvPr id="41" name="Csoportba foglalás 40">
              <a:extLst>
                <a:ext uri="{FF2B5EF4-FFF2-40B4-BE49-F238E27FC236}">
                  <a16:creationId xmlns:a16="http://schemas.microsoft.com/office/drawing/2014/main" id="{246D6FFB-6935-2ECE-4C9C-3D687A3CAAE4}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145425" y="3848942"/>
              <a:ext cx="3281664" cy="2691545"/>
              <a:chOff x="145425" y="3848942"/>
              <a:chExt cx="3281664" cy="2691545"/>
            </a:xfrm>
          </p:grpSpPr>
          <p:sp>
            <p:nvSpPr>
              <p:cNvPr id="10" name="Cím 1">
                <a:extLst>
                  <a:ext uri="{FF2B5EF4-FFF2-40B4-BE49-F238E27FC236}">
                    <a16:creationId xmlns:a16="http://schemas.microsoft.com/office/drawing/2014/main" id="{FD93EBC5-6230-B0BE-E110-6A09093F0FF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145426" y="3848942"/>
                <a:ext cx="3220861" cy="3606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j-ea"/>
                    <a:cs typeface="+mj-cs"/>
                  </a:defRPr>
                </a:lvl1pPr>
              </a:lstStyle>
              <a:p>
                <a:r>
                  <a:rPr lang="hu-HU" sz="1800" dirty="0"/>
                  <a:t>02 Diaminta módosítása</a:t>
                </a:r>
              </a:p>
            </p:txBody>
          </p:sp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553A7E4E-6819-00EC-7644-7EE8F0BEB40C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145425" y="4286666"/>
                <a:ext cx="328166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100" dirty="0"/>
                  <a:t>A </a:t>
                </a:r>
                <a:r>
                  <a:rPr lang="hu-HU" sz="1100" b="1" dirty="0"/>
                  <a:t>Nézet</a:t>
                </a:r>
                <a:r>
                  <a:rPr lang="hu-HU" sz="1100" dirty="0"/>
                  <a:t> menüpontban a </a:t>
                </a:r>
                <a:r>
                  <a:rPr lang="hu-HU" sz="1100" b="1" dirty="0"/>
                  <a:t>Diaminta</a:t>
                </a:r>
                <a:r>
                  <a:rPr lang="hu-HU" sz="1100" dirty="0"/>
                  <a:t> almenüben érhetők el közvetlenül, egyben szerkeszthetők a sablonok.</a:t>
                </a:r>
              </a:p>
              <a:p>
                <a:endParaRPr lang="hu-HU" sz="1100" dirty="0"/>
              </a:p>
              <a:p>
                <a:r>
                  <a:rPr lang="hu-HU" sz="1100" dirty="0"/>
                  <a:t>Ebben a nézetben an lehetőség az intézmény logójának elhelyezésére a sablonban.</a:t>
                </a:r>
              </a:p>
            </p:txBody>
          </p:sp>
          <p:grpSp>
            <p:nvGrpSpPr>
              <p:cNvPr id="14" name="Csoportba foglalás 13">
                <a:extLst>
                  <a:ext uri="{FF2B5EF4-FFF2-40B4-BE49-F238E27FC236}">
                    <a16:creationId xmlns:a16="http://schemas.microsoft.com/office/drawing/2014/main" id="{D6B4E644-6B41-79A8-8997-5504CEE16B19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207988" y="5161912"/>
                <a:ext cx="2849103" cy="1378575"/>
                <a:chOff x="3355412" y="2974682"/>
                <a:chExt cx="2920589" cy="1413163"/>
              </a:xfrm>
            </p:grpSpPr>
            <p:pic>
              <p:nvPicPr>
                <p:cNvPr id="21" name="Kép 20" descr="A képen szöveg, képernyőkép, képernyő, Betűtípus látható&#10;&#10;Automatikusan generált leírás">
                  <a:extLst>
                    <a:ext uri="{FF2B5EF4-FFF2-40B4-BE49-F238E27FC236}">
                      <a16:creationId xmlns:a16="http://schemas.microsoft.com/office/drawing/2014/main" id="{E9C62726-693E-5BE0-AEF5-9D36B3593F73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 noCrop="1"/>
                </p:cNvPicPr>
                <p:nvPr userDrawn="1"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22318"/>
                <a:stretch/>
              </p:blipFill>
              <p:spPr>
                <a:xfrm>
                  <a:off x="3355412" y="3150807"/>
                  <a:ext cx="2920589" cy="1237038"/>
                </a:xfrm>
                <a:prstGeom prst="rect">
                  <a:avLst/>
                </a:prstGeom>
              </p:spPr>
            </p:pic>
            <p:sp>
              <p:nvSpPr>
                <p:cNvPr id="33" name="Nyíl: lefelé mutató 32">
                  <a:extLst>
                    <a:ext uri="{FF2B5EF4-FFF2-40B4-BE49-F238E27FC236}">
                      <a16:creationId xmlns:a16="http://schemas.microsoft.com/office/drawing/2014/main" id="{093F3243-2125-20BC-E981-A02CCA1F820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5747812" y="2974682"/>
                  <a:ext cx="328610" cy="340185"/>
                </a:xfrm>
                <a:prstGeom prst="downArrow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43" name="Ellipszis 42">
                  <a:extLst>
                    <a:ext uri="{FF2B5EF4-FFF2-40B4-BE49-F238E27FC236}">
                      <a16:creationId xmlns:a16="http://schemas.microsoft.com/office/drawing/2014/main" id="{6BE4E250-49C0-70AA-1AE9-91176D13FAF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3408838" y="3444187"/>
                  <a:ext cx="621870" cy="621870"/>
                </a:xfrm>
                <a:prstGeom prst="ellipse">
                  <a:avLst/>
                </a:prstGeom>
                <a:noFill/>
                <a:ln w="38100">
                  <a:solidFill>
                    <a:srgbClr val="00B050"/>
                  </a:solidFill>
                  <a:prstDash val="sysDot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dirty="0"/>
                </a:p>
              </p:txBody>
            </p:sp>
            <p:sp>
              <p:nvSpPr>
                <p:cNvPr id="34" name="Nyíl: lefelé mutató 33">
                  <a:extLst>
                    <a:ext uri="{FF2B5EF4-FFF2-40B4-BE49-F238E27FC236}">
                      <a16:creationId xmlns:a16="http://schemas.microsoft.com/office/drawing/2014/main" id="{35535214-4147-8CD5-638E-F9A1B695346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3555468" y="3201855"/>
                  <a:ext cx="328610" cy="340185"/>
                </a:xfrm>
                <a:prstGeom prst="downArrow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dirty="0"/>
                </a:p>
              </p:txBody>
            </p:sp>
          </p:grpSp>
        </p:grpSp>
        <p:grpSp>
          <p:nvGrpSpPr>
            <p:cNvPr id="26" name="Csoportba foglalás 25">
              <a:extLst>
                <a:ext uri="{FF2B5EF4-FFF2-40B4-BE49-F238E27FC236}">
                  <a16:creationId xmlns:a16="http://schemas.microsoft.com/office/drawing/2014/main" id="{A20D1E2E-475C-E81B-7B57-DFCE0EC1EA0D}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3524557" y="863686"/>
              <a:ext cx="5568023" cy="4807495"/>
              <a:chOff x="6207966" y="1128308"/>
              <a:chExt cx="5568023" cy="4807495"/>
            </a:xfrm>
          </p:grpSpPr>
          <p:grpSp>
            <p:nvGrpSpPr>
              <p:cNvPr id="19" name="Csoportba foglalás 18">
                <a:extLst>
                  <a:ext uri="{FF2B5EF4-FFF2-40B4-BE49-F238E27FC236}">
                    <a16:creationId xmlns:a16="http://schemas.microsoft.com/office/drawing/2014/main" id="{A2403ADB-8D15-2CD4-597A-AB1E709FCE19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6207966" y="1128308"/>
                <a:ext cx="5568023" cy="3551508"/>
                <a:chOff x="6207966" y="1128308"/>
                <a:chExt cx="5568023" cy="3551508"/>
              </a:xfrm>
            </p:grpSpPr>
            <p:sp>
              <p:nvSpPr>
                <p:cNvPr id="11" name="Cím 1">
                  <a:extLst>
                    <a:ext uri="{FF2B5EF4-FFF2-40B4-BE49-F238E27FC236}">
                      <a16:creationId xmlns:a16="http://schemas.microsoft.com/office/drawing/2014/main" id="{68241E55-D426-20AB-8910-5CAC892D4D36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6248261" y="1128308"/>
                  <a:ext cx="5527728" cy="360619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txBody>
                <a:bodyPr vert="horz" lIns="91440" tIns="45720" rIns="91440" bIns="45720" rtlCol="0" anchor="t">
                  <a:norm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3600" kern="120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j-ea"/>
                      <a:cs typeface="+mj-cs"/>
                    </a:defRPr>
                  </a:lvl1pPr>
                </a:lstStyle>
                <a:p>
                  <a:r>
                    <a:rPr lang="hu-HU" sz="1800" dirty="0"/>
                    <a:t>03 Intézményi logó elhelyezése</a:t>
                  </a:r>
                </a:p>
              </p:txBody>
            </p:sp>
            <p:sp>
              <p:nvSpPr>
                <p:cNvPr id="18" name="Szövegdoboz 17">
                  <a:extLst>
                    <a:ext uri="{FF2B5EF4-FFF2-40B4-BE49-F238E27FC236}">
                      <a16:creationId xmlns:a16="http://schemas.microsoft.com/office/drawing/2014/main" id="{F1CB7B18-D915-E221-9F01-05EF00C8445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6207966" y="1596967"/>
                  <a:ext cx="2630845" cy="16158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28600" indent="-228600">
                    <a:buAutoNum type="arabicPeriod"/>
                  </a:pPr>
                  <a:r>
                    <a:rPr lang="hu-HU" sz="1100" dirty="0"/>
                    <a:t>A diamintákon jelöltük kék téglalappal a fenti jobb sarokban az intézményi logó helyét. Ennek a helyére javasoljuk beszúrni a kívánt logót.</a:t>
                  </a:r>
                </a:p>
                <a:p>
                  <a:pPr marL="228600" indent="-228600">
                    <a:buAutoNum type="arabicPeriod"/>
                  </a:pPr>
                  <a:endParaRPr lang="hu-HU" sz="1100" dirty="0"/>
                </a:p>
                <a:p>
                  <a:pPr marL="228600" marR="0" lvl="0" indent="-2286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arabicPeriod"/>
                    <a:tabLst/>
                    <a:defRPr/>
                  </a:pPr>
                  <a:r>
                    <a:rPr lang="hu-HU" sz="1100" dirty="0"/>
                    <a:t>Első lépésben tehát a </a:t>
                  </a:r>
                  <a:r>
                    <a:rPr lang="hu-HU" sz="1100" b="1" dirty="0"/>
                    <a:t>Diaminta</a:t>
                  </a:r>
                  <a:r>
                    <a:rPr lang="hu-HU" sz="1100" dirty="0"/>
                    <a:t> nézet megnyitása szükséges. Az adott mintán jelölje ki a kék téglalapot, majd törölje. </a:t>
                  </a:r>
                </a:p>
                <a:p>
                  <a:pPr marL="228600" indent="-228600">
                    <a:buAutoNum type="arabicPeriod"/>
                  </a:pPr>
                  <a:endParaRPr lang="hu-HU" sz="1100" dirty="0"/>
                </a:p>
              </p:txBody>
            </p:sp>
            <p:grpSp>
              <p:nvGrpSpPr>
                <p:cNvPr id="4" name="Csoportba foglalás 3">
                  <a:extLst>
                    <a:ext uri="{FF2B5EF4-FFF2-40B4-BE49-F238E27FC236}">
                      <a16:creationId xmlns:a16="http://schemas.microsoft.com/office/drawing/2014/main" id="{1A32E18C-FA58-5110-EFB0-D5E8A634CDF8}"/>
                    </a:ext>
                  </a:extLst>
                </p:cNvPr>
                <p:cNvGrpSpPr>
                  <a:grpSpLocks noGrp="1" noUngrp="1" noRot="1" noMove="1" noResize="1"/>
                </p:cNvGrpSpPr>
                <p:nvPr userDrawn="1"/>
              </p:nvGrpSpPr>
              <p:grpSpPr>
                <a:xfrm>
                  <a:off x="6477115" y="3172926"/>
                  <a:ext cx="2111801" cy="1506890"/>
                  <a:chOff x="7055886" y="3128260"/>
                  <a:chExt cx="2111801" cy="1506890"/>
                </a:xfrm>
              </p:grpSpPr>
              <p:pic>
                <p:nvPicPr>
                  <p:cNvPr id="28" name="Kép 27" descr="A képen szöveg, képernyőkép, Betűtípus, Téglalap látható&#10;&#10;Automatikusan generált leírás">
                    <a:extLst>
                      <a:ext uri="{FF2B5EF4-FFF2-40B4-BE49-F238E27FC236}">
                        <a16:creationId xmlns:a16="http://schemas.microsoft.com/office/drawing/2014/main" id="{D33E2FC2-2DF9-5DFA-23F9-CD295FBB004D}"/>
                      </a:ext>
                    </a:extLst>
                  </p:cNvPr>
                  <p:cNvPicPr>
                    <a:picLocks noGrp="1" noRot="1" noChangeAspect="1" noMove="1" noResize="1" noEditPoints="1" noAdjustHandles="1" noChangeArrowheads="1" noChangeShapeType="1" noCrop="1"/>
                  </p:cNvPicPr>
                  <p:nvPr userDrawn="1"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1497" b="15856"/>
                  <a:stretch/>
                </p:blipFill>
                <p:spPr>
                  <a:xfrm>
                    <a:off x="7055886" y="3128260"/>
                    <a:ext cx="2111801" cy="1506890"/>
                  </a:xfrm>
                  <a:prstGeom prst="rect">
                    <a:avLst/>
                  </a:prstGeom>
                </p:spPr>
              </p:pic>
              <p:sp>
                <p:nvSpPr>
                  <p:cNvPr id="35" name="Nyíl: lefelé mutató 34">
                    <a:extLst>
                      <a:ext uri="{FF2B5EF4-FFF2-40B4-BE49-F238E27FC236}">
                        <a16:creationId xmlns:a16="http://schemas.microsoft.com/office/drawing/2014/main" id="{F0A9723F-05DE-BA04-A3AF-7ECBF16FC0C1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7654467" y="3464508"/>
                    <a:ext cx="328610" cy="340185"/>
                  </a:xfrm>
                  <a:prstGeom prst="downArrow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dirty="0"/>
                  </a:p>
                </p:txBody>
              </p:sp>
            </p:grpSp>
          </p:grpSp>
          <p:grpSp>
            <p:nvGrpSpPr>
              <p:cNvPr id="15" name="Csoportba foglalás 14">
                <a:extLst>
                  <a:ext uri="{FF2B5EF4-FFF2-40B4-BE49-F238E27FC236}">
                    <a16:creationId xmlns:a16="http://schemas.microsoft.com/office/drawing/2014/main" id="{38C724E0-1399-F862-F359-D18329A14CA9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8805895" y="1596967"/>
                <a:ext cx="2969090" cy="4338836"/>
                <a:chOff x="8805895" y="1596967"/>
                <a:chExt cx="2969090" cy="4338836"/>
              </a:xfrm>
            </p:grpSpPr>
            <p:sp>
              <p:nvSpPr>
                <p:cNvPr id="39" name="Szövegdoboz 38">
                  <a:extLst>
                    <a:ext uri="{FF2B5EF4-FFF2-40B4-BE49-F238E27FC236}">
                      <a16:creationId xmlns:a16="http://schemas.microsoft.com/office/drawing/2014/main" id="{A2ADB68A-44CE-F551-3631-652FB86177C2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8999689" y="1596967"/>
                  <a:ext cx="2737925" cy="600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28600" indent="-228600">
                    <a:buFont typeface="+mj-lt"/>
                    <a:buAutoNum type="arabicPeriod" startAt="3"/>
                  </a:pPr>
                  <a:r>
                    <a:rPr lang="hu-HU" sz="1100" dirty="0"/>
                    <a:t>Ezt követően a téglalap helyére tudja beszúrni (méretben arányosan) a kívánt intézményi logót </a:t>
                  </a:r>
                  <a:r>
                    <a:rPr lang="hu-HU" sz="1100" dirty="0" err="1"/>
                    <a:t>png</a:t>
                  </a:r>
                  <a:r>
                    <a:rPr lang="hu-HU" sz="1100" dirty="0"/>
                    <a:t> formátumban.</a:t>
                  </a:r>
                </a:p>
              </p:txBody>
            </p:sp>
            <p:grpSp>
              <p:nvGrpSpPr>
                <p:cNvPr id="3" name="Csoportba foglalás 2">
                  <a:extLst>
                    <a:ext uri="{FF2B5EF4-FFF2-40B4-BE49-F238E27FC236}">
                      <a16:creationId xmlns:a16="http://schemas.microsoft.com/office/drawing/2014/main" id="{2065555D-F0B8-5001-D21B-8BB8FF3AE4BF}"/>
                    </a:ext>
                  </a:extLst>
                </p:cNvPr>
                <p:cNvGrpSpPr>
                  <a:grpSpLocks noGrp="1" noUngrp="1" noRot="1" noMove="1" noResize="1"/>
                </p:cNvGrpSpPr>
                <p:nvPr userDrawn="1"/>
              </p:nvGrpSpPr>
              <p:grpSpPr>
                <a:xfrm>
                  <a:off x="9415398" y="2223482"/>
                  <a:ext cx="1568909" cy="1784751"/>
                  <a:chOff x="9776414" y="2826263"/>
                  <a:chExt cx="1754466" cy="1995836"/>
                </a:xfrm>
              </p:grpSpPr>
              <p:pic>
                <p:nvPicPr>
                  <p:cNvPr id="30" name="Kép 29" descr="A képen szöveg, képernyőkép, Betűtípus, szám látható&#10;&#10;Automatikusan generált leírás">
                    <a:extLst>
                      <a:ext uri="{FF2B5EF4-FFF2-40B4-BE49-F238E27FC236}">
                        <a16:creationId xmlns:a16="http://schemas.microsoft.com/office/drawing/2014/main" id="{83F3B6B2-C135-DF2B-CFD4-615FEDD4DA09}"/>
                      </a:ext>
                    </a:extLst>
                  </p:cNvPr>
                  <p:cNvPicPr>
                    <a:picLocks noGrp="1" noRot="1" noChangeAspect="1" noMove="1" noResize="1" noEditPoints="1" noAdjustHandles="1" noChangeArrowheads="1" noChangeShapeType="1" noCrop="1"/>
                  </p:cNvPicPr>
                  <p:nvPr userDrawn="1"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8526"/>
                  <a:stretch/>
                </p:blipFill>
                <p:spPr>
                  <a:xfrm>
                    <a:off x="9953403" y="2953899"/>
                    <a:ext cx="1577477" cy="1868200"/>
                  </a:xfrm>
                  <a:prstGeom prst="rect">
                    <a:avLst/>
                  </a:prstGeom>
                </p:spPr>
              </p:pic>
              <p:sp>
                <p:nvSpPr>
                  <p:cNvPr id="44" name="Ellipszis 43">
                    <a:extLst>
                      <a:ext uri="{FF2B5EF4-FFF2-40B4-BE49-F238E27FC236}">
                        <a16:creationId xmlns:a16="http://schemas.microsoft.com/office/drawing/2014/main" id="{D9C952DA-B72E-2BBB-1BAC-FA58059C9B08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10131437" y="2826263"/>
                    <a:ext cx="564549" cy="564549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B050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dirty="0"/>
                  </a:p>
                </p:txBody>
              </p:sp>
              <p:sp>
                <p:nvSpPr>
                  <p:cNvPr id="36" name="Nyíl: lefelé mutató 35">
                    <a:extLst>
                      <a:ext uri="{FF2B5EF4-FFF2-40B4-BE49-F238E27FC236}">
                        <a16:creationId xmlns:a16="http://schemas.microsoft.com/office/drawing/2014/main" id="{9467F283-464B-8739-58BB-B8AFE7C81FC3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6200000">
                    <a:off x="9782202" y="2950663"/>
                    <a:ext cx="328610" cy="340185"/>
                  </a:xfrm>
                  <a:prstGeom prst="downArrow">
                    <a:avLst/>
                  </a:prstGeom>
                  <a:solidFill>
                    <a:srgbClr val="92D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dirty="0"/>
                  </a:p>
                </p:txBody>
              </p:sp>
            </p:grpSp>
            <p:sp>
              <p:nvSpPr>
                <p:cNvPr id="5" name="Szövegdoboz 4">
                  <a:extLst>
                    <a:ext uri="{FF2B5EF4-FFF2-40B4-BE49-F238E27FC236}">
                      <a16:creationId xmlns:a16="http://schemas.microsoft.com/office/drawing/2014/main" id="{E1449846-A0FB-1DC2-1956-73FD13471F76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8805895" y="4293874"/>
                  <a:ext cx="2737925" cy="1446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28600" indent="-228600">
                    <a:buFont typeface="+mj-lt"/>
                    <a:buAutoNum type="arabicPeriod" startAt="4"/>
                  </a:pPr>
                  <a:r>
                    <a:rPr lang="hu-HU" sz="1100" dirty="0"/>
                    <a:t>Az új logó beillesztése után, kérjük minden szükséges diamintára illessze be ugyanezt (</a:t>
                  </a:r>
                  <a:r>
                    <a:rPr lang="hu-HU" sz="1100" dirty="0" err="1"/>
                    <a:t>ctr</a:t>
                  </a:r>
                  <a:r>
                    <a:rPr lang="hu-HU" sz="1100" dirty="0"/>
                    <a:t> C + </a:t>
                  </a:r>
                  <a:r>
                    <a:rPr lang="hu-HU" sz="1100" dirty="0" err="1"/>
                    <a:t>ctr</a:t>
                  </a:r>
                  <a:r>
                    <a:rPr lang="hu-HU" sz="1100" dirty="0"/>
                    <a:t> V gyorsbillentyű parancs). </a:t>
                  </a:r>
                </a:p>
                <a:p>
                  <a:pPr marL="228600" indent="-228600">
                    <a:buFont typeface="+mj-lt"/>
                    <a:buAutoNum type="arabicPeriod" startAt="4"/>
                  </a:pPr>
                  <a:endParaRPr lang="hu-HU" sz="1100" dirty="0"/>
                </a:p>
                <a:p>
                  <a:pPr marL="228600" indent="-228600">
                    <a:buFont typeface="+mj-lt"/>
                    <a:buAutoNum type="arabicPeriod" startAt="4"/>
                  </a:pPr>
                  <a:r>
                    <a:rPr lang="hu-HU" sz="1100" dirty="0"/>
                    <a:t>Ha készen vannak a  diasablonok, </a:t>
                  </a:r>
                  <a:br>
                    <a:rPr lang="hu-HU" sz="1100" dirty="0"/>
                  </a:br>
                  <a:r>
                    <a:rPr lang="hu-HU" sz="1100" dirty="0"/>
                    <a:t>már csak a mintanézet bezárása </a:t>
                  </a:r>
                  <a:br>
                    <a:rPr lang="hu-HU" sz="1100" dirty="0"/>
                  </a:br>
                  <a:r>
                    <a:rPr lang="hu-HU" sz="1100" dirty="0"/>
                    <a:t>van hátra.</a:t>
                  </a:r>
                </a:p>
              </p:txBody>
            </p:sp>
            <p:pic>
              <p:nvPicPr>
                <p:cNvPr id="12" name="Kép 11" descr="A képen szöveg, Betűtípus, tervezés látható&#10;&#10;Automatikusan generált leírás">
                  <a:extLst>
                    <a:ext uri="{FF2B5EF4-FFF2-40B4-BE49-F238E27FC236}">
                      <a16:creationId xmlns:a16="http://schemas.microsoft.com/office/drawing/2014/main" id="{09B9A981-D0B4-DD49-E7A4-80C84C0CCAFF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 noCrop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108368" y="5169117"/>
                  <a:ext cx="666617" cy="76668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0" name="Csoportba foglalás 39">
              <a:extLst>
                <a:ext uri="{FF2B5EF4-FFF2-40B4-BE49-F238E27FC236}">
                  <a16:creationId xmlns:a16="http://schemas.microsoft.com/office/drawing/2014/main" id="{42ACF3A6-037B-AABF-51AA-6124B93526B6}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145426" y="863686"/>
              <a:ext cx="3220861" cy="2603444"/>
              <a:chOff x="145426" y="863686"/>
              <a:chExt cx="3220861" cy="2603444"/>
            </a:xfrm>
          </p:grpSpPr>
          <p:sp>
            <p:nvSpPr>
              <p:cNvPr id="8" name="Cím 1">
                <a:extLst>
                  <a:ext uri="{FF2B5EF4-FFF2-40B4-BE49-F238E27FC236}">
                    <a16:creationId xmlns:a16="http://schemas.microsoft.com/office/drawing/2014/main" id="{A010F965-82AF-A622-70CF-DA4A39EDEFD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145426" y="863686"/>
                <a:ext cx="3220861" cy="3606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j-ea"/>
                    <a:cs typeface="+mj-cs"/>
                  </a:defRPr>
                </a:lvl1pPr>
              </a:lstStyle>
              <a:p>
                <a:r>
                  <a:rPr lang="hu-HU" sz="1800" dirty="0"/>
                  <a:t>01 Diaminta behívása</a:t>
                </a:r>
              </a:p>
            </p:txBody>
          </p:sp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15B78AE7-4F87-A1D2-9452-09ED0DBF153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145427" y="1270064"/>
                <a:ext cx="322086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100" dirty="0"/>
                  <a:t>A diaminta opciókat (választható címdiák és tartalmi elrendezések) a </a:t>
                </a:r>
                <a:r>
                  <a:rPr lang="hu-HU" sz="1100" b="1" dirty="0"/>
                  <a:t>Kezdőlap</a:t>
                </a:r>
                <a:r>
                  <a:rPr lang="hu-HU" sz="1100" dirty="0"/>
                  <a:t> menüpont lenyíló </a:t>
                </a:r>
                <a:r>
                  <a:rPr lang="hu-HU" sz="1100" b="1" dirty="0"/>
                  <a:t>Új dia </a:t>
                </a:r>
                <a:r>
                  <a:rPr lang="hu-HU" sz="1100" dirty="0"/>
                  <a:t>almenüjéből lehet  behívni.</a:t>
                </a:r>
              </a:p>
            </p:txBody>
          </p:sp>
          <p:grpSp>
            <p:nvGrpSpPr>
              <p:cNvPr id="13" name="Csoportba foglalás 12">
                <a:extLst>
                  <a:ext uri="{FF2B5EF4-FFF2-40B4-BE49-F238E27FC236}">
                    <a16:creationId xmlns:a16="http://schemas.microsoft.com/office/drawing/2014/main" id="{D58EB6A6-907B-9469-7FD0-A09F9FE0AADA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678056" y="1947333"/>
                <a:ext cx="1908965" cy="1519797"/>
                <a:chOff x="145427" y="2826265"/>
                <a:chExt cx="2145898" cy="1708428"/>
              </a:xfrm>
            </p:grpSpPr>
            <p:pic>
              <p:nvPicPr>
                <p:cNvPr id="6" name="Kép 5" descr="A képen szöveg, képernyőkép, szoftver, diagram látható&#10;&#10;Automatikusan generált leírás">
                  <a:extLst>
                    <a:ext uri="{FF2B5EF4-FFF2-40B4-BE49-F238E27FC236}">
                      <a16:creationId xmlns:a16="http://schemas.microsoft.com/office/drawing/2014/main" id="{DBA5E1F6-C546-1224-AF11-B36A51B40023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 noCrop="1"/>
                </p:cNvPicPr>
                <p:nvPr userDrawn="1"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" r="18433" b="47135"/>
                <a:stretch/>
              </p:blipFill>
              <p:spPr>
                <a:xfrm>
                  <a:off x="145427" y="2826265"/>
                  <a:ext cx="2145898" cy="1708428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32" name="Ellipszis 31">
                  <a:extLst>
                    <a:ext uri="{FF2B5EF4-FFF2-40B4-BE49-F238E27FC236}">
                      <a16:creationId xmlns:a16="http://schemas.microsoft.com/office/drawing/2014/main" id="{A5B774F9-CDA6-B2D3-791F-F94A2C60F7C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469614" y="2930253"/>
                  <a:ext cx="432178" cy="432178"/>
                </a:xfrm>
                <a:prstGeom prst="ellipse">
                  <a:avLst/>
                </a:prstGeom>
                <a:noFill/>
                <a:ln w="38100">
                  <a:solidFill>
                    <a:srgbClr val="00B050"/>
                  </a:solidFill>
                  <a:prstDash val="sysDot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1" name="Nyíl: lefelé mutató 30">
                  <a:extLst>
                    <a:ext uri="{FF2B5EF4-FFF2-40B4-BE49-F238E27FC236}">
                      <a16:creationId xmlns:a16="http://schemas.microsoft.com/office/drawing/2014/main" id="{4EAE12F1-B83B-C111-C2CE-0F8C83B07C8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6200000">
                  <a:off x="151215" y="2983480"/>
                  <a:ext cx="328610" cy="340185"/>
                </a:xfrm>
                <a:prstGeom prst="downArrow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</p:grpSp>
        </p:grpSp>
        <p:grpSp>
          <p:nvGrpSpPr>
            <p:cNvPr id="42" name="Csoportba foglalás 41">
              <a:extLst>
                <a:ext uri="{FF2B5EF4-FFF2-40B4-BE49-F238E27FC236}">
                  <a16:creationId xmlns:a16="http://schemas.microsoft.com/office/drawing/2014/main" id="{781AA8C4-F49E-6F2A-EDDF-ABF552B11BB5}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9291145" y="863686"/>
              <a:ext cx="2484843" cy="4286515"/>
              <a:chOff x="9291145" y="863686"/>
              <a:chExt cx="2484843" cy="4286515"/>
            </a:xfrm>
          </p:grpSpPr>
          <p:pic>
            <p:nvPicPr>
              <p:cNvPr id="20" name="Kép 19" descr="A képen szöveg, képernyőkép, szoftver, Weblap látható&#10;&#10;Automatikusan generált leírás">
                <a:extLst>
                  <a:ext uri="{FF2B5EF4-FFF2-40B4-BE49-F238E27FC236}">
                    <a16:creationId xmlns:a16="http://schemas.microsoft.com/office/drawing/2014/main" id="{6A5E5AC8-99D7-EA74-1FE3-A0DB60B5BB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 userDrawn="1"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59" t="16495" r="-1559" b="15019"/>
              <a:stretch/>
            </p:blipFill>
            <p:spPr>
              <a:xfrm>
                <a:off x="9507583" y="2908304"/>
                <a:ext cx="2051965" cy="2241897"/>
              </a:xfrm>
              <a:prstGeom prst="rect">
                <a:avLst/>
              </a:prstGeom>
            </p:spPr>
          </p:pic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68E943CC-ACFA-4B3F-515C-FFC2C1A0628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9291145" y="1339869"/>
                <a:ext cx="2484843" cy="13849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0" indent="0" algn="l">
                  <a:buFont typeface="+mj-lt"/>
                  <a:buNone/>
                </a:pPr>
                <a:r>
                  <a:rPr lang="hu-HU" sz="1400" dirty="0"/>
                  <a:t>Ha kilépett a </a:t>
                </a:r>
                <a:r>
                  <a:rPr lang="hu-HU" sz="1400" b="1" dirty="0"/>
                  <a:t>Diaminta</a:t>
                </a:r>
                <a:r>
                  <a:rPr lang="hu-HU" sz="1400" dirty="0"/>
                  <a:t> nézetből és elkészítette a prezentációt, utolsó lépésként javasoljuk, </a:t>
                </a:r>
                <a:br>
                  <a:rPr lang="hu-HU" sz="1400" dirty="0"/>
                </a:br>
                <a:r>
                  <a:rPr lang="hu-HU" sz="1400" dirty="0"/>
                  <a:t>hogy a ’Használati segédlet’ oldalt törölje a behívott diák közül </a:t>
                </a:r>
                <a:r>
                  <a:rPr lang="hu-HU" sz="1400" dirty="0">
                    <a:sym typeface="Wingdings" panose="05000000000000000000" pitchFamily="2" charset="2"/>
                  </a:rPr>
                  <a:t>.</a:t>
                </a:r>
              </a:p>
            </p:txBody>
          </p:sp>
          <p:sp>
            <p:nvSpPr>
              <p:cNvPr id="22" name="Cím 1">
                <a:extLst>
                  <a:ext uri="{FF2B5EF4-FFF2-40B4-BE49-F238E27FC236}">
                    <a16:creationId xmlns:a16="http://schemas.microsoft.com/office/drawing/2014/main" id="{AA60EC8D-F82E-7385-0080-A87BD527C380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9291145" y="863686"/>
                <a:ext cx="2484843" cy="3606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600" kern="120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j-ea"/>
                    <a:cs typeface="+mj-cs"/>
                  </a:defRPr>
                </a:lvl1pPr>
              </a:lstStyle>
              <a:p>
                <a:r>
                  <a:rPr lang="hu-HU" sz="1800" dirty="0"/>
                  <a:t>04 Véglegesítés</a:t>
                </a:r>
              </a:p>
            </p:txBody>
          </p:sp>
        </p:grpSp>
      </p:grpSp>
      <p:sp>
        <p:nvSpPr>
          <p:cNvPr id="23" name="Nyíl: lefelé mutató 22">
            <a:extLst>
              <a:ext uri="{FF2B5EF4-FFF2-40B4-BE49-F238E27FC236}">
                <a16:creationId xmlns:a16="http://schemas.microsoft.com/office/drawing/2014/main" id="{5A245525-33F7-4D14-F8E2-C3F6A57062FA}"/>
              </a:ext>
            </a:extLst>
          </p:cNvPr>
          <p:cNvSpPr>
            <a:spLocks/>
          </p:cNvSpPr>
          <p:nvPr userDrawn="1"/>
        </p:nvSpPr>
        <p:spPr>
          <a:xfrm rot="16200000">
            <a:off x="10178635" y="4459135"/>
            <a:ext cx="293855" cy="304206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37" name="Egyenes összekötő 36">
            <a:extLst>
              <a:ext uri="{FF2B5EF4-FFF2-40B4-BE49-F238E27FC236}">
                <a16:creationId xmlns:a16="http://schemas.microsoft.com/office/drawing/2014/main" id="{2F492A73-520B-DDC7-E68A-62CC31E49DBD}"/>
              </a:ext>
            </a:extLst>
          </p:cNvPr>
          <p:cNvCxnSpPr>
            <a:cxnSpLocks/>
          </p:cNvCxnSpPr>
          <p:nvPr userDrawn="1"/>
        </p:nvCxnSpPr>
        <p:spPr>
          <a:xfrm>
            <a:off x="10477666" y="4675001"/>
            <a:ext cx="531894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églalap 45">
            <a:extLst>
              <a:ext uri="{FF2B5EF4-FFF2-40B4-BE49-F238E27FC236}">
                <a16:creationId xmlns:a16="http://schemas.microsoft.com/office/drawing/2014/main" id="{A5010DA6-8380-86C3-D1FF-4EEBEA58EEBB}"/>
              </a:ext>
            </a:extLst>
          </p:cNvPr>
          <p:cNvSpPr/>
          <p:nvPr userDrawn="1"/>
        </p:nvSpPr>
        <p:spPr>
          <a:xfrm>
            <a:off x="145425" y="167204"/>
            <a:ext cx="11630562" cy="4913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Használati segédlet</a:t>
            </a:r>
          </a:p>
        </p:txBody>
      </p:sp>
    </p:spTree>
    <p:extLst>
      <p:ext uri="{BB962C8B-B14F-4D97-AF65-F5344CB8AC3E}">
        <p14:creationId xmlns:p14="http://schemas.microsoft.com/office/powerpoint/2010/main" val="100971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8AB1DB1-65D8-3CDA-B2D9-DB82C7261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2"/>
          <a:stretch/>
        </p:blipFill>
        <p:spPr>
          <a:xfrm>
            <a:off x="-1" y="1316887"/>
            <a:ext cx="4327557" cy="5255254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E58B1BBD-5D49-A2B5-C032-854C77F42781}"/>
              </a:ext>
            </a:extLst>
          </p:cNvPr>
          <p:cNvCxnSpPr/>
          <p:nvPr userDrawn="1"/>
        </p:nvCxnSpPr>
        <p:spPr>
          <a:xfrm>
            <a:off x="293878" y="107238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>
            <a:extLst>
              <a:ext uri="{FF2B5EF4-FFF2-40B4-BE49-F238E27FC236}">
                <a16:creationId xmlns:a16="http://schemas.microsoft.com/office/drawing/2014/main" id="{6C161225-26CF-0852-CDD4-203E8F1262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0369" y="346868"/>
            <a:ext cx="1948447" cy="511107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0975E20A-B9A3-0FE7-9EFC-F03FCAB31F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878" y="274032"/>
            <a:ext cx="7721538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Diacím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01ABAFB0-7723-C392-BC1A-137611E77085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160425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8AB1DB1-65D8-3CDA-B2D9-DB82C7261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42" b="9851"/>
          <a:stretch/>
        </p:blipFill>
        <p:spPr>
          <a:xfrm>
            <a:off x="7532812" y="2120451"/>
            <a:ext cx="4659188" cy="4737547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4EABAD9D-12B6-C277-BD39-46A3AD186F46}"/>
              </a:ext>
            </a:extLst>
          </p:cNvPr>
          <p:cNvCxnSpPr/>
          <p:nvPr userDrawn="1"/>
        </p:nvCxnSpPr>
        <p:spPr>
          <a:xfrm>
            <a:off x="293878" y="107238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>
            <a:extLst>
              <a:ext uri="{FF2B5EF4-FFF2-40B4-BE49-F238E27FC236}">
                <a16:creationId xmlns:a16="http://schemas.microsoft.com/office/drawing/2014/main" id="{0B017A7E-54E8-975B-BED1-D742130183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0369" y="346868"/>
            <a:ext cx="1948447" cy="511107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C9C1B837-DEC7-3CAB-540E-E19CC18CD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878" y="274032"/>
            <a:ext cx="7721538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Diacím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2787A8A-2816-694F-92A3-319A73448FC7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406633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F25281B8-099B-BE9C-7FF9-4FDB3F749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3" b="58312"/>
          <a:stretch/>
        </p:blipFill>
        <p:spPr>
          <a:xfrm>
            <a:off x="0" y="1955209"/>
            <a:ext cx="6789033" cy="4923341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4F5804C4-822F-8ECC-41F5-720A207A77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7879" y="893188"/>
            <a:ext cx="6436241" cy="492334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398BE7B5-A5EA-FF6F-350D-7F90F28BF34E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30965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DDA8FDD6-3F2C-9BA1-7EEA-3DAFDF9796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2" t="12853"/>
          <a:stretch/>
        </p:blipFill>
        <p:spPr>
          <a:xfrm>
            <a:off x="0" y="0"/>
            <a:ext cx="3096286" cy="4579818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94F2BBD0-0596-1DF5-FA40-F48D9A60A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8244" y="1310107"/>
            <a:ext cx="4895512" cy="1284168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CE7001AD-D6E8-1A82-78C1-C6804469B085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98ED48F7-7DED-2082-B87B-266CE71C8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511" y="3075650"/>
            <a:ext cx="10216978" cy="2566273"/>
          </a:xfrm>
        </p:spPr>
        <p:txBody>
          <a:bodyPr anchor="t">
            <a:normAutofit/>
          </a:bodyPr>
          <a:lstStyle>
            <a:lvl1pPr algn="ctr"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dirty="0"/>
              <a:t>Cím szerkesztése</a:t>
            </a:r>
            <a:br>
              <a:rPr lang="hu-HU" dirty="0"/>
            </a:br>
            <a:r>
              <a:rPr lang="hu-HU" dirty="0"/>
              <a:t>(opció 1)</a:t>
            </a:r>
          </a:p>
        </p:txBody>
      </p:sp>
    </p:spTree>
    <p:extLst>
      <p:ext uri="{BB962C8B-B14F-4D97-AF65-F5344CB8AC3E}">
        <p14:creationId xmlns:p14="http://schemas.microsoft.com/office/powerpoint/2010/main" val="316075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2A1068F5-4091-D0CC-335A-97D90789F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5"/>
          <a:stretch/>
        </p:blipFill>
        <p:spPr>
          <a:xfrm>
            <a:off x="5634273" y="1216077"/>
            <a:ext cx="5401524" cy="5641923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11AAC4D-AB9D-A406-6D48-C28021ED33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8244" y="1310107"/>
            <a:ext cx="4895512" cy="1284168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5D73843C-F165-49B7-72DB-0611E58D1194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53BE888E-5E89-EAEA-734B-139202CFC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511" y="3075650"/>
            <a:ext cx="10216978" cy="2566273"/>
          </a:xfrm>
        </p:spPr>
        <p:txBody>
          <a:bodyPr anchor="t">
            <a:normAutofit/>
          </a:bodyPr>
          <a:lstStyle>
            <a:lvl1pPr algn="ctr"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dirty="0"/>
              <a:t>Cím szerkesztése</a:t>
            </a:r>
            <a:br>
              <a:rPr lang="hu-HU" dirty="0"/>
            </a:br>
            <a:r>
              <a:rPr lang="hu-HU" dirty="0"/>
              <a:t>(opció 2)</a:t>
            </a:r>
          </a:p>
        </p:txBody>
      </p:sp>
    </p:spTree>
    <p:extLst>
      <p:ext uri="{BB962C8B-B14F-4D97-AF65-F5344CB8AC3E}">
        <p14:creationId xmlns:p14="http://schemas.microsoft.com/office/powerpoint/2010/main" val="305717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306FE86B-80A9-E990-BECE-B67C56B1DE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5"/>
          <a:stretch/>
        </p:blipFill>
        <p:spPr>
          <a:xfrm>
            <a:off x="5634273" y="1216077"/>
            <a:ext cx="5401524" cy="5641923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E9B61772-9E6C-46FC-CB94-D61142F350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819" y="1951775"/>
            <a:ext cx="3060457" cy="2341067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C8EBB633-13DB-046E-3B2E-2938EC69D4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3113" y="2436127"/>
            <a:ext cx="7592066" cy="1372361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Fejezet / téma választó oldal címének szerkesztése (1)</a:t>
            </a: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F2A7539A-ECE9-E719-B202-B8A3BF54C7CC}"/>
              </a:ext>
            </a:extLst>
          </p:cNvPr>
          <p:cNvCxnSpPr>
            <a:cxnSpLocks/>
          </p:cNvCxnSpPr>
          <p:nvPr userDrawn="1"/>
        </p:nvCxnSpPr>
        <p:spPr>
          <a:xfrm>
            <a:off x="3820561" y="1951775"/>
            <a:ext cx="0" cy="2341067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églalap 2">
            <a:extLst>
              <a:ext uri="{FF2B5EF4-FFF2-40B4-BE49-F238E27FC236}">
                <a16:creationId xmlns:a16="http://schemas.microsoft.com/office/drawing/2014/main" id="{64B5A565-57B4-042C-6557-DD1A3510BBA9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356790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5F744F07-9B75-BDBA-211A-50B5FAFBD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65" b="41621"/>
          <a:stretch/>
        </p:blipFill>
        <p:spPr>
          <a:xfrm rot="5400000">
            <a:off x="-34925" y="1459346"/>
            <a:ext cx="5468504" cy="5398655"/>
          </a:xfrm>
          <a:prstGeom prst="rect">
            <a:avLst/>
          </a:prstGeom>
        </p:spPr>
      </p:pic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F2A7539A-ECE9-E719-B202-B8A3BF54C7CC}"/>
              </a:ext>
            </a:extLst>
          </p:cNvPr>
          <p:cNvCxnSpPr>
            <a:cxnSpLocks/>
          </p:cNvCxnSpPr>
          <p:nvPr userDrawn="1"/>
        </p:nvCxnSpPr>
        <p:spPr>
          <a:xfrm>
            <a:off x="3820561" y="1951775"/>
            <a:ext cx="0" cy="2341067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>
            <a:extLst>
              <a:ext uri="{FF2B5EF4-FFF2-40B4-BE49-F238E27FC236}">
                <a16:creationId xmlns:a16="http://schemas.microsoft.com/office/drawing/2014/main" id="{322FFC8B-AE1A-5AA2-60FB-17C405A74D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819" y="1951775"/>
            <a:ext cx="3060457" cy="2341067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75EF54FD-6F6B-A9B8-0E9D-C1CEF7872B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3113" y="2436127"/>
            <a:ext cx="7592066" cy="1372361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Fejezet / téma választó oldal címének szerkesztése (2)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61EA8E8-172B-3BB1-D451-29682B02CD24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342273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8D345935-00B4-1C95-1654-BAB74E7AB7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0369" y="346868"/>
            <a:ext cx="1948447" cy="511107"/>
          </a:xfrm>
          <a:prstGeom prst="rect">
            <a:avLst/>
          </a:prstGeom>
        </p:spPr>
      </p:pic>
      <p:sp>
        <p:nvSpPr>
          <p:cNvPr id="9" name="Cím 1">
            <a:extLst>
              <a:ext uri="{FF2B5EF4-FFF2-40B4-BE49-F238E27FC236}">
                <a16:creationId xmlns:a16="http://schemas.microsoft.com/office/drawing/2014/main" id="{6D80E884-4621-FAA1-F561-DAC1DC6FE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878" y="274032"/>
            <a:ext cx="7721538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Diacím szerkesztése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07238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>
            <a:extLst>
              <a:ext uri="{FF2B5EF4-FFF2-40B4-BE49-F238E27FC236}">
                <a16:creationId xmlns:a16="http://schemas.microsoft.com/office/drawing/2014/main" id="{1E816DF9-4C0D-83AF-3261-0A335D1F3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t="-1" b="19287"/>
          <a:stretch/>
        </p:blipFill>
        <p:spPr>
          <a:xfrm>
            <a:off x="0" y="1425529"/>
            <a:ext cx="4553516" cy="5432470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06DD4B46-AF6B-9CAA-886E-20E175704B96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1849900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061FFC03-4222-C3A3-1DF7-DF6C46EE6B90}"/>
              </a:ext>
            </a:extLst>
          </p:cNvPr>
          <p:cNvCxnSpPr/>
          <p:nvPr userDrawn="1"/>
        </p:nvCxnSpPr>
        <p:spPr>
          <a:xfrm>
            <a:off x="293878" y="107238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>
            <a:extLst>
              <a:ext uri="{FF2B5EF4-FFF2-40B4-BE49-F238E27FC236}">
                <a16:creationId xmlns:a16="http://schemas.microsoft.com/office/drawing/2014/main" id="{1E816DF9-4C0D-83AF-3261-0A335D1F3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0088" b="19287"/>
          <a:stretch/>
        </p:blipFill>
        <p:spPr>
          <a:xfrm>
            <a:off x="7335411" y="1425529"/>
            <a:ext cx="4856589" cy="5432471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C34F99A-DC7A-7539-92D9-684F8C40E0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0369" y="346868"/>
            <a:ext cx="1948447" cy="511107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10E3081F-2AED-AE1E-1CB8-942360AB24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878" y="274032"/>
            <a:ext cx="7721538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Diacím szerkesztése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13D4D9-5213-3D24-6CD2-237666BCD54D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313861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9735FECF-A7ED-6E43-27A2-DB3D6F4290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" t="2454" r="2332" b="4983"/>
          <a:stretch/>
        </p:blipFill>
        <p:spPr>
          <a:xfrm>
            <a:off x="5703683" y="2670771"/>
            <a:ext cx="6488317" cy="4187229"/>
          </a:xfrm>
          <a:prstGeom prst="rect">
            <a:avLst/>
          </a:prstGeom>
        </p:spPr>
      </p:pic>
      <p:sp>
        <p:nvSpPr>
          <p:cNvPr id="15" name="Szöveg helye 2">
            <a:extLst>
              <a:ext uri="{FF2B5EF4-FFF2-40B4-BE49-F238E27FC236}">
                <a16:creationId xmlns:a16="http://schemas.microsoft.com/office/drawing/2014/main" id="{1628C28C-41EE-E625-BB35-DFB5065D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2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06EAE2F3-0BFF-E969-BCAA-B3FB5F499815}"/>
              </a:ext>
            </a:extLst>
          </p:cNvPr>
          <p:cNvCxnSpPr/>
          <p:nvPr userDrawn="1"/>
        </p:nvCxnSpPr>
        <p:spPr>
          <a:xfrm>
            <a:off x="293878" y="1072386"/>
            <a:ext cx="11604244" cy="0"/>
          </a:xfrm>
          <a:prstGeom prst="line">
            <a:avLst/>
          </a:prstGeom>
          <a:ln w="19050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>
            <a:extLst>
              <a:ext uri="{FF2B5EF4-FFF2-40B4-BE49-F238E27FC236}">
                <a16:creationId xmlns:a16="http://schemas.microsoft.com/office/drawing/2014/main" id="{9A192468-B55E-F64A-188B-D17F3F98DD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0369" y="346868"/>
            <a:ext cx="1948447" cy="511107"/>
          </a:xfrm>
          <a:prstGeom prst="rect">
            <a:avLst/>
          </a:prstGeom>
        </p:spPr>
      </p:pic>
      <p:sp>
        <p:nvSpPr>
          <p:cNvPr id="8" name="Cím 1">
            <a:extLst>
              <a:ext uri="{FF2B5EF4-FFF2-40B4-BE49-F238E27FC236}">
                <a16:creationId xmlns:a16="http://schemas.microsoft.com/office/drawing/2014/main" id="{7A5861B5-A323-8A6A-9B15-2AE5B0AF3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878" y="274032"/>
            <a:ext cx="7721538" cy="65676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u-HU" dirty="0"/>
              <a:t>Diacím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5356773D-14B8-CC75-2A26-385896BA4D64}"/>
              </a:ext>
            </a:extLst>
          </p:cNvPr>
          <p:cNvSpPr/>
          <p:nvPr userDrawn="1"/>
        </p:nvSpPr>
        <p:spPr>
          <a:xfrm>
            <a:off x="10503241" y="346868"/>
            <a:ext cx="1301579" cy="51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2">
                    <a:lumMod val="10000"/>
                  </a:schemeClr>
                </a:solidFill>
              </a:rPr>
              <a:t>Intézményi logó helye</a:t>
            </a:r>
          </a:p>
        </p:txBody>
      </p:sp>
    </p:spTree>
    <p:extLst>
      <p:ext uri="{BB962C8B-B14F-4D97-AF65-F5344CB8AC3E}">
        <p14:creationId xmlns:p14="http://schemas.microsoft.com/office/powerpoint/2010/main" val="124528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190263F-83BA-2A64-71DD-CFE6E8CA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7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9985739-6968-1641-2114-7B4A4E5AF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062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25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1" r:id="rId2"/>
    <p:sldLayoutId id="2147483671" r:id="rId3"/>
    <p:sldLayoutId id="2147483663" r:id="rId4"/>
    <p:sldLayoutId id="2147483660" r:id="rId5"/>
    <p:sldLayoutId id="2147483673" r:id="rId6"/>
    <p:sldLayoutId id="2147483650" r:id="rId7"/>
    <p:sldLayoutId id="2147483665" r:id="rId8"/>
    <p:sldLayoutId id="2147483664" r:id="rId9"/>
    <p:sldLayoutId id="2147483667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2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460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3F6780-6D97-0F95-9E4C-EA4FC7ED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CC3F5E-DDFF-FADE-327F-31BDFC05D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99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78E89F-0304-C856-D9EA-606C7BB9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F6139B-662F-88C7-A49C-C756F36EE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40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66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8F162C-B521-57DC-A5F2-17A4BB9F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5650"/>
            <a:ext cx="10515600" cy="2566273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34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A1616D-F414-EB44-2132-E0F6B84E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11" y="3075650"/>
            <a:ext cx="10216978" cy="2566273"/>
          </a:xfr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88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EC79777-C872-6734-1582-9A9D5C49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1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07EE80-EEDE-A8F1-FAF9-EF24A664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13" y="2056639"/>
            <a:ext cx="7592066" cy="2131338"/>
          </a:xfr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25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EB7085-2DDE-13C1-DAE4-667BCFC2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B47599-B0D4-8458-FECF-FDE8AF98B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75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FA830C-839C-4AC9-36C4-3E60C422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67390D-ED51-690D-E39F-DBEF440E7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305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762603-151B-DD92-DFC4-B461096A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8" y="323464"/>
            <a:ext cx="7592066" cy="656769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D0E204-8A01-47AF-EDE2-1DC3BB42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1377095"/>
      </p:ext>
    </p:extLst>
  </p:cSld>
  <p:clrMapOvr>
    <a:masterClrMapping/>
  </p:clrMapOvr>
</p:sld>
</file>

<file path=ppt/theme/theme1.xml><?xml version="1.0" encoding="utf-8"?>
<a:theme xmlns:a="http://schemas.openxmlformats.org/drawingml/2006/main" name="Stipendium Hungaricum 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0</Words>
  <Application>Microsoft Office PowerPoint</Application>
  <PresentationFormat>Szélesvásznú</PresentationFormat>
  <Paragraphs>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Stipendium Hungaricum 10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Keresztesi Rita</dc:creator>
  <cp:lastModifiedBy>Rita Keresztesi</cp:lastModifiedBy>
  <cp:revision>25</cp:revision>
  <dcterms:created xsi:type="dcterms:W3CDTF">2023-01-19T15:46:58Z</dcterms:created>
  <dcterms:modified xsi:type="dcterms:W3CDTF">2023-09-13T11:07:53Z</dcterms:modified>
</cp:coreProperties>
</file>