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0" r:id="rId4"/>
    <p:sldId id="266" r:id="rId5"/>
    <p:sldId id="270" r:id="rId6"/>
    <p:sldId id="269" r:id="rId7"/>
    <p:sldId id="267" r:id="rId8"/>
    <p:sldId id="271" r:id="rId9"/>
    <p:sldId id="272" r:id="rId10"/>
    <p:sldId id="273" r:id="rId11"/>
  </p:sldIdLst>
  <p:sldSz cx="9144000" cy="6858000" type="screen4x3"/>
  <p:notesSz cx="6794500" cy="99314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99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1226B-ADB5-46DF-B6AD-E9ABE8EFA01F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FC90-B62A-4FA4-99DB-04051DB015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1507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D55A4-A070-424D-847A-FF21678FE9EC}" type="datetimeFigureOut">
              <a:rPr lang="hu-HU" smtClean="0"/>
              <a:t>2015.06.10.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9984E-E918-465C-A199-4477B3A1B4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16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984E-E918-465C-A199-4477B3A1B40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06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984E-E918-465C-A199-4477B3A1B40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06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984E-E918-465C-A199-4477B3A1B40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06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dirty="0" smtClean="0">
                <a:ea typeface="ＭＳ Ｐゴシック" pitchFamily="34" charset="-128"/>
              </a:rPr>
              <a:t>nyitott </a:t>
            </a:r>
            <a:r>
              <a:rPr lang="hu-HU" altLang="hu-HU" dirty="0" smtClean="0">
                <a:ea typeface="ＭＳ Ｐゴシック" pitchFamily="34" charset="-128"/>
              </a:rPr>
              <a:t>gondolkodás</a:t>
            </a:r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826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826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826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826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826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116740-6133-4392-9B77-62535E619EBE}" type="slidenum">
              <a:rPr kumimoji="0" lang="hu-HU" altLang="hu-HU"/>
              <a:pPr>
                <a:spcBef>
                  <a:spcPct val="0"/>
                </a:spcBef>
              </a:pPr>
              <a:t>10</a:t>
            </a:fld>
            <a:endParaRPr kumimoji="0"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8C800-3E7A-4D01-BC70-5912C679908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0399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1AA6A-1748-44DA-AF31-C87AB62B965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5429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8307D-8487-44DA-A7DE-EDBB2699D89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3912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EC9FF-7905-4CA9-BFBC-B19E16B29C9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6052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EA3F2-E73F-473E-9A74-DC7E4C713B6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969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E43E8-BB0A-496D-B58D-F100ABA0C7F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7846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04CA1-2898-4465-B6DF-15866013018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5542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38007-AA4C-4C6C-BB37-2B799A0C7D1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8901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5E58-3049-4DC1-8919-1A0954FA549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5669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1C9DC-7073-4E3D-B195-4402EE144AE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3511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93EB1-C0AF-413F-B830-E1E709C399B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30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B2AD02-355D-4657-98AD-46F89C212D9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www.facebook.com/erasmusplusz.tanaro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ka.hu/" TargetMode="External"/><Relationship Id="rId5" Type="http://schemas.openxmlformats.org/officeDocument/2006/relationships/hyperlink" Target="http://www.tka.hu/palyazatok/575/tamogatott-palyazoknak" TargetMode="External"/><Relationship Id="rId4" Type="http://schemas.openxmlformats.org/officeDocument/2006/relationships/hyperlink" Target="http://www.tka.hu/hire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dgs/education_culture/promotional_en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actyourjob.eu/outcomes" TargetMode="External"/><Relationship Id="rId2" Type="http://schemas.openxmlformats.org/officeDocument/2006/relationships/hyperlink" Target="http://www.toldi-nk.sulinet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llying-media.eu/video.html" TargetMode="External"/><Relationship Id="rId5" Type="http://schemas.openxmlformats.org/officeDocument/2006/relationships/hyperlink" Target="http://bullying-media.eu/Documents/Comparative%20analysis%20of%20countries_Book.pdf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43813" cy="1143000"/>
          </a:xfrm>
        </p:spPr>
        <p:txBody>
          <a:bodyPr/>
          <a:lstStyle/>
          <a:p>
            <a:endParaRPr lang="hu-HU" altLang="hu-H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704856" cy="4525963"/>
          </a:xfrm>
        </p:spPr>
        <p:txBody>
          <a:bodyPr/>
          <a:lstStyle/>
          <a:p>
            <a:pPr marL="0" indent="0">
              <a:buNone/>
            </a:pPr>
            <a:endParaRPr lang="hu-HU" altLang="hu-HU" sz="5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altLang="hu-HU" sz="5400" dirty="0" smtClean="0">
                <a:solidFill>
                  <a:srgbClr val="002060"/>
                </a:solidFill>
              </a:rPr>
              <a:t>Kommunikációs alapok Erasmus+ projekteknek</a:t>
            </a:r>
            <a:endParaRPr lang="hu-HU" altLang="hu-H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M:\Kommunikacio\Alumni\2015\Eloadasok\shutterstock_124855462_tobb_diak_foldgombbe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7874" y="2197278"/>
            <a:ext cx="1908212" cy="2863633"/>
          </a:xfrm>
          <a:noFill/>
        </p:spPr>
      </p:pic>
      <p:sp>
        <p:nvSpPr>
          <p:cNvPr id="14340" name="Szövegdoboz 6"/>
          <p:cNvSpPr txBox="1">
            <a:spLocks noChangeArrowheads="1"/>
          </p:cNvSpPr>
          <p:nvPr/>
        </p:nvSpPr>
        <p:spPr bwMode="auto">
          <a:xfrm>
            <a:off x="585590" y="1268758"/>
            <a:ext cx="2446337" cy="2246769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3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000" b="1" dirty="0" smtClean="0"/>
              <a:t>TKA hírlevél</a:t>
            </a:r>
            <a:endParaRPr lang="hu-HU" altLang="hu-HU" sz="3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>
              <a:hlinkClick r:id="rId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>
              <a:hlinkClick r:id="rId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>
              <a:hlinkClick r:id="rId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>
              <a:hlinkClick r:id="rId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>
              <a:hlinkClick r:id="rId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000" b="1" dirty="0" smtClean="0">
                <a:hlinkClick r:id="rId4"/>
              </a:rPr>
              <a:t>http</a:t>
            </a:r>
            <a:r>
              <a:rPr lang="hu-HU" altLang="hu-HU" sz="1000" b="1" dirty="0">
                <a:hlinkClick r:id="rId4"/>
              </a:rPr>
              <a:t>://</a:t>
            </a:r>
            <a:r>
              <a:rPr lang="hu-HU" altLang="hu-HU" sz="1000" b="1" dirty="0" smtClean="0">
                <a:hlinkClick r:id="rId4"/>
              </a:rPr>
              <a:t>www.tka.hu/hirek</a:t>
            </a:r>
            <a:endParaRPr lang="hu-HU" altLang="hu-HU" sz="1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/>
          </a:p>
        </p:txBody>
      </p:sp>
      <p:sp>
        <p:nvSpPr>
          <p:cNvPr id="14341" name="Szövegdoboz 7"/>
          <p:cNvSpPr txBox="1">
            <a:spLocks noChangeArrowheads="1"/>
          </p:cNvSpPr>
          <p:nvPr/>
        </p:nvSpPr>
        <p:spPr bwMode="auto">
          <a:xfrm>
            <a:off x="5652120" y="1290610"/>
            <a:ext cx="2857500" cy="2246769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3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000" b="1" dirty="0" smtClean="0"/>
              <a:t>Támogatott pályázóknak</a:t>
            </a:r>
            <a:endParaRPr lang="hu-HU" altLang="hu-HU" sz="3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>
              <a:hlinkClick r:id="rId5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000" b="1" dirty="0" smtClean="0">
                <a:hlinkClick r:id="rId5"/>
              </a:rPr>
              <a:t>http</a:t>
            </a:r>
            <a:r>
              <a:rPr lang="hu-HU" altLang="hu-HU" sz="1000" b="1" dirty="0">
                <a:hlinkClick r:id="rId5"/>
              </a:rPr>
              <a:t>://</a:t>
            </a:r>
            <a:r>
              <a:rPr lang="hu-HU" altLang="hu-HU" sz="1000" b="1" dirty="0" smtClean="0">
                <a:hlinkClick r:id="rId5"/>
              </a:rPr>
              <a:t>www.tka.hu/palyazatok/575/tamogatott-palyazoknak</a:t>
            </a:r>
            <a:endParaRPr lang="hu-HU" altLang="hu-HU" sz="2800" dirty="0"/>
          </a:p>
        </p:txBody>
      </p:sp>
      <p:sp>
        <p:nvSpPr>
          <p:cNvPr id="14342" name="Szövegdoboz 8"/>
          <p:cNvSpPr txBox="1">
            <a:spLocks noChangeArrowheads="1"/>
          </p:cNvSpPr>
          <p:nvPr/>
        </p:nvSpPr>
        <p:spPr bwMode="auto">
          <a:xfrm>
            <a:off x="539552" y="3860583"/>
            <a:ext cx="2492375" cy="240065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3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000" b="1" dirty="0" smtClean="0"/>
              <a:t>TUDÁSTÁR modul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000" b="1" dirty="0" smtClean="0">
                <a:hlinkClick r:id="rId6"/>
              </a:rPr>
              <a:t>http</a:t>
            </a:r>
            <a:r>
              <a:rPr lang="hu-HU" altLang="hu-HU" sz="1000" b="1" dirty="0">
                <a:hlinkClick r:id="rId6"/>
              </a:rPr>
              <a:t>://www.tka.hu</a:t>
            </a:r>
            <a:r>
              <a:rPr lang="hu-HU" altLang="hu-HU" sz="1000" b="1" dirty="0" smtClean="0">
                <a:hlinkClick r:id="rId6"/>
              </a:rPr>
              <a:t>/</a:t>
            </a:r>
            <a:endParaRPr lang="hu-HU" altLang="hu-HU" sz="2800" dirty="0" smtClean="0"/>
          </a:p>
        </p:txBody>
      </p:sp>
      <p:sp>
        <p:nvSpPr>
          <p:cNvPr id="14343" name="Szövegdoboz 9"/>
          <p:cNvSpPr txBox="1">
            <a:spLocks noChangeArrowheads="1"/>
          </p:cNvSpPr>
          <p:nvPr/>
        </p:nvSpPr>
        <p:spPr bwMode="auto">
          <a:xfrm>
            <a:off x="5649881" y="3842358"/>
            <a:ext cx="2808287" cy="240065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 smtClean="0"/>
              <a:t>Erasmus+ tanárok </a:t>
            </a:r>
            <a:r>
              <a:rPr lang="hu-HU" altLang="hu-HU" sz="3000" b="1" dirty="0" err="1" smtClean="0"/>
              <a:t>Facebook</a:t>
            </a:r>
            <a:r>
              <a:rPr lang="hu-HU" altLang="hu-HU" sz="3000" b="1" dirty="0" smtClean="0"/>
              <a:t> oldal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000" b="1" dirty="0">
                <a:hlinkClick r:id="rId7"/>
              </a:rPr>
              <a:t>https://</a:t>
            </a:r>
            <a:r>
              <a:rPr lang="hu-HU" altLang="hu-HU" sz="1000" b="1" dirty="0" smtClean="0">
                <a:hlinkClick r:id="rId7"/>
              </a:rPr>
              <a:t>www.facebook.com/erasmusplusz.tanarok</a:t>
            </a:r>
            <a:endParaRPr lang="hu-HU" altLang="hu-HU" sz="30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000" b="1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2661549" y="404663"/>
            <a:ext cx="298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Információforrások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17134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488832" cy="24482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1331640" y="515719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ec.europa.eu/dgs/education_culture/promotional_en.htm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26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5743863" cy="5867039"/>
          </a:xfrm>
        </p:spPr>
      </p:pic>
    </p:spTree>
    <p:extLst>
      <p:ext uri="{BB962C8B-B14F-4D97-AF65-F5344CB8AC3E}">
        <p14:creationId xmlns:p14="http://schemas.microsoft.com/office/powerpoint/2010/main" val="23001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665804" cy="3744416"/>
          </a:xfrm>
        </p:spPr>
      </p:pic>
      <p:sp>
        <p:nvSpPr>
          <p:cNvPr id="3" name="Szövegdoboz 2"/>
          <p:cNvSpPr txBox="1"/>
          <p:nvPr/>
        </p:nvSpPr>
        <p:spPr>
          <a:xfrm>
            <a:off x="467544" y="1556792"/>
            <a:ext cx="4896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FF0000"/>
                </a:solidFill>
              </a:rPr>
              <a:t>Híreket teremteni</a:t>
            </a:r>
          </a:p>
          <a:p>
            <a:r>
              <a:rPr lang="hu-HU" sz="2800" dirty="0" smtClean="0"/>
              <a:t>    </a:t>
            </a:r>
          </a:p>
          <a:p>
            <a:r>
              <a:rPr lang="hu-HU" sz="2800" dirty="0" smtClean="0"/>
              <a:t>    Események </a:t>
            </a:r>
          </a:p>
          <a:p>
            <a:endParaRPr lang="hu-HU" sz="2000" dirty="0" smtClean="0"/>
          </a:p>
          <a:p>
            <a:r>
              <a:rPr lang="hu-HU" sz="2800" dirty="0" smtClean="0"/>
              <a:t>       Eredmények</a:t>
            </a:r>
          </a:p>
          <a:p>
            <a:endParaRPr lang="hu-HU" sz="2000" dirty="0" smtClean="0"/>
          </a:p>
          <a:p>
            <a:r>
              <a:rPr lang="hu-HU" sz="2800" dirty="0" smtClean="0"/>
              <a:t>           Személyes történetek</a:t>
            </a:r>
          </a:p>
          <a:p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1425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261485"/>
            <a:ext cx="3816424" cy="418576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A szakmai gyakorlat hozzásegített ahhoz, hogy magabiztosan lendül­jek neki a nyelvvizsgának, ami az­tán sikerült is, és segített az állás­keresésben, hiszen az önéletrajz­ban a lehető legjobban mutat egy külföldi szakmai gyakorlat! Ezt ta­pasztalatból írom, hiszen már egy ausztriai cég magyar leányvállala­tánál dolgozom</a:t>
            </a:r>
            <a:r>
              <a:rPr lang="hu-HU" dirty="0" smtClean="0"/>
              <a:t>.</a:t>
            </a:r>
          </a:p>
          <a:p>
            <a:endParaRPr lang="hu-HU" sz="1200" dirty="0"/>
          </a:p>
          <a:p>
            <a:pPr algn="r"/>
            <a:r>
              <a:rPr lang="hu-HU" sz="1200" dirty="0" err="1" smtClean="0"/>
              <a:t>Friedli</a:t>
            </a:r>
            <a:r>
              <a:rPr lang="hu-HU" sz="1200" dirty="0" smtClean="0"/>
              <a:t> </a:t>
            </a:r>
            <a:r>
              <a:rPr lang="hu-HU" sz="1200" dirty="0"/>
              <a:t>Bettina, </a:t>
            </a:r>
            <a:r>
              <a:rPr lang="hu-HU" sz="1200" dirty="0" smtClean="0"/>
              <a:t>tanuló</a:t>
            </a:r>
          </a:p>
          <a:p>
            <a:pPr algn="r"/>
            <a:r>
              <a:rPr lang="hu-HU" sz="1200" dirty="0" smtClean="0"/>
              <a:t>Horváth </a:t>
            </a:r>
            <a:r>
              <a:rPr lang="hu-HU" sz="1200" dirty="0"/>
              <a:t>Boldizsár </a:t>
            </a:r>
          </a:p>
          <a:p>
            <a:pPr algn="r"/>
            <a:r>
              <a:rPr lang="hu-HU" sz="1200" dirty="0"/>
              <a:t>Közgazdasági és Informatikai </a:t>
            </a:r>
          </a:p>
          <a:p>
            <a:pPr algn="r"/>
            <a:r>
              <a:rPr lang="hu-HU" sz="1200" dirty="0"/>
              <a:t>Szakközépiskola és Kollégium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16016" y="3068960"/>
            <a:ext cx="4176464" cy="36009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A Grand Hotel Villa </a:t>
            </a:r>
            <a:r>
              <a:rPr lang="hu-HU" dirty="0" err="1"/>
              <a:t>Serbelloniban</a:t>
            </a:r>
            <a:r>
              <a:rPr lang="hu-HU" dirty="0"/>
              <a:t> dolgoztam, ami az egyetlen 5 csillagos szállodája egész </a:t>
            </a:r>
            <a:r>
              <a:rPr lang="hu-HU" dirty="0" err="1"/>
              <a:t>Bellagionak</a:t>
            </a:r>
            <a:r>
              <a:rPr lang="hu-HU" dirty="0"/>
              <a:t>. Tanulószakácsként dolgoztam itt és a La </a:t>
            </a:r>
            <a:r>
              <a:rPr lang="hu-HU" dirty="0" err="1"/>
              <a:t>Goletta</a:t>
            </a:r>
            <a:r>
              <a:rPr lang="hu-HU" dirty="0"/>
              <a:t> étteremben. Szeretném min­denkinek ajánlani ezt a programot, ha tehetitek, menjetek, mert én például itt szerettem meg igazán a szakmámat, nagyon sokat tanultam a nyelvet</a:t>
            </a:r>
            <a:r>
              <a:rPr lang="hu-HU" dirty="0" smtClean="0"/>
              <a:t>.</a:t>
            </a:r>
            <a:endParaRPr lang="hu-HU" dirty="0"/>
          </a:p>
          <a:p>
            <a:endParaRPr lang="hu-HU" sz="1200" dirty="0" smtClean="0"/>
          </a:p>
          <a:p>
            <a:pPr algn="r"/>
            <a:r>
              <a:rPr lang="hu-HU" sz="1200" dirty="0" smtClean="0"/>
              <a:t>Szabó </a:t>
            </a:r>
            <a:r>
              <a:rPr lang="hu-HU" sz="1200" dirty="0"/>
              <a:t>Bence, tanuló </a:t>
            </a:r>
            <a:endParaRPr lang="hu-HU" sz="1200" dirty="0" smtClean="0"/>
          </a:p>
          <a:p>
            <a:pPr algn="r"/>
            <a:r>
              <a:rPr lang="hu-HU" sz="1200" dirty="0" smtClean="0"/>
              <a:t>Debreceni </a:t>
            </a:r>
            <a:r>
              <a:rPr lang="hu-HU" sz="1200" dirty="0"/>
              <a:t>Kereskedelmi és </a:t>
            </a:r>
            <a:r>
              <a:rPr lang="hu-HU" sz="1200" dirty="0" err="1"/>
              <a:t>Vendéglátóipari</a:t>
            </a:r>
            <a:r>
              <a:rPr lang="hu-HU" sz="1200" dirty="0"/>
              <a:t> </a:t>
            </a:r>
            <a:r>
              <a:rPr lang="hu-HU" sz="1200" dirty="0" smtClean="0"/>
              <a:t>Szakközépiskola és Szakiskola</a:t>
            </a:r>
            <a:endParaRPr lang="hu-HU" sz="1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2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665804" cy="3744416"/>
          </a:xfrm>
        </p:spPr>
      </p:pic>
      <p:sp>
        <p:nvSpPr>
          <p:cNvPr id="3" name="Szövegdoboz 2"/>
          <p:cNvSpPr txBox="1"/>
          <p:nvPr/>
        </p:nvSpPr>
        <p:spPr>
          <a:xfrm>
            <a:off x="467544" y="1556792"/>
            <a:ext cx="48965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Híreket teremteni</a:t>
            </a:r>
          </a:p>
          <a:p>
            <a:r>
              <a:rPr lang="hu-HU" sz="2800" dirty="0" smtClean="0"/>
              <a:t>    Események </a:t>
            </a:r>
          </a:p>
          <a:p>
            <a:r>
              <a:rPr lang="hu-HU" sz="2800" dirty="0" smtClean="0"/>
              <a:t>       Eredmények</a:t>
            </a:r>
          </a:p>
          <a:p>
            <a:r>
              <a:rPr lang="hu-HU" sz="2800" dirty="0" smtClean="0"/>
              <a:t>           Személyes történetek</a:t>
            </a:r>
          </a:p>
          <a:p>
            <a:endParaRPr lang="hu-HU" sz="2000" dirty="0" smtClean="0"/>
          </a:p>
          <a:p>
            <a:r>
              <a:rPr lang="hu-HU" sz="3600" dirty="0" smtClean="0">
                <a:solidFill>
                  <a:srgbClr val="FF0000"/>
                </a:solidFill>
              </a:rPr>
              <a:t>Online felületek használata</a:t>
            </a:r>
          </a:p>
          <a:p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7449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665804" cy="3744416"/>
          </a:xfrm>
        </p:spPr>
      </p:pic>
      <p:sp>
        <p:nvSpPr>
          <p:cNvPr id="3" name="Szövegdoboz 2"/>
          <p:cNvSpPr txBox="1"/>
          <p:nvPr/>
        </p:nvSpPr>
        <p:spPr>
          <a:xfrm>
            <a:off x="449428" y="1268760"/>
            <a:ext cx="48965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Híreket teremteni</a:t>
            </a:r>
          </a:p>
          <a:p>
            <a:r>
              <a:rPr lang="hu-HU" sz="2800" dirty="0" smtClean="0"/>
              <a:t>    Események </a:t>
            </a:r>
          </a:p>
          <a:p>
            <a:r>
              <a:rPr lang="hu-HU" sz="2800" dirty="0" smtClean="0"/>
              <a:t>       Eredmények</a:t>
            </a:r>
          </a:p>
          <a:p>
            <a:r>
              <a:rPr lang="hu-HU" sz="2800" dirty="0" smtClean="0"/>
              <a:t>           Személyes történetek</a:t>
            </a:r>
          </a:p>
          <a:p>
            <a:endParaRPr lang="hu-HU" sz="2000" dirty="0" smtClean="0"/>
          </a:p>
          <a:p>
            <a:r>
              <a:rPr lang="hu-HU" sz="3600" dirty="0" smtClean="0"/>
              <a:t>Online felületek használata</a:t>
            </a:r>
          </a:p>
          <a:p>
            <a:endParaRPr lang="hu-HU" sz="2000" dirty="0" smtClean="0"/>
          </a:p>
          <a:p>
            <a:r>
              <a:rPr lang="hu-HU" sz="3600" dirty="0" smtClean="0">
                <a:solidFill>
                  <a:srgbClr val="FF0000"/>
                </a:solidFill>
              </a:rPr>
              <a:t>Az intézmény céljaival összhangban</a:t>
            </a:r>
          </a:p>
        </p:txBody>
      </p:sp>
    </p:spTree>
    <p:extLst>
      <p:ext uri="{BB962C8B-B14F-4D97-AF65-F5344CB8AC3E}">
        <p14:creationId xmlns:p14="http://schemas.microsoft.com/office/powerpoint/2010/main" val="27449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35696" y="476672"/>
            <a:ext cx="6840760" cy="369331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hu-HU" sz="2400" dirty="0"/>
              <a:t>A mobilitáson </a:t>
            </a:r>
            <a:r>
              <a:rPr lang="hu-HU" sz="2400" dirty="0" smtClean="0"/>
              <a:t>részt vevő </a:t>
            </a:r>
            <a:r>
              <a:rPr lang="hu-HU" sz="2400" dirty="0"/>
              <a:t>tanulók szin­te kivétel nélkül a szakmájukban he­lyezkedtek el, az elsődleges célunk a szakma megszerettetése. Ezt egészí­tették ki a szakmai sikerek: intézmé­nyünk diákjai, </a:t>
            </a:r>
            <a:r>
              <a:rPr lang="hu-HU" sz="2400" dirty="0" err="1"/>
              <a:t>Felbert</a:t>
            </a:r>
            <a:r>
              <a:rPr lang="hu-HU" sz="2400" dirty="0"/>
              <a:t> Attila és Vidos Ádám képviselik Magyarországot 2014-ben a </a:t>
            </a:r>
            <a:r>
              <a:rPr lang="hu-HU" sz="2400" dirty="0" err="1"/>
              <a:t>Euroskills</a:t>
            </a:r>
            <a:r>
              <a:rPr lang="hu-HU" sz="2400" dirty="0"/>
              <a:t> versenyen</a:t>
            </a:r>
            <a:r>
              <a:rPr lang="hu-HU" sz="2400" dirty="0" smtClean="0"/>
              <a:t>.</a:t>
            </a:r>
            <a:endParaRPr lang="hu-HU" sz="2400" dirty="0"/>
          </a:p>
          <a:p>
            <a:endParaRPr lang="hu-HU" sz="1200" dirty="0" smtClean="0"/>
          </a:p>
          <a:p>
            <a:pPr algn="r"/>
            <a:r>
              <a:rPr lang="hu-HU" sz="1200" dirty="0" smtClean="0"/>
              <a:t>Tóth </a:t>
            </a:r>
            <a:r>
              <a:rPr lang="hu-HU" sz="1200" dirty="0"/>
              <a:t>Árpád, tanár </a:t>
            </a:r>
            <a:endParaRPr lang="hu-HU" sz="1200" dirty="0"/>
          </a:p>
          <a:p>
            <a:pPr algn="r"/>
            <a:r>
              <a:rPr lang="hu-HU" sz="1200" dirty="0" err="1" smtClean="0"/>
              <a:t>Hefele</a:t>
            </a:r>
            <a:r>
              <a:rPr lang="hu-HU" sz="1200" dirty="0" smtClean="0"/>
              <a:t> </a:t>
            </a:r>
            <a:r>
              <a:rPr lang="hu-HU" sz="1200" dirty="0"/>
              <a:t>Menyhért Építő- és </a:t>
            </a:r>
          </a:p>
          <a:p>
            <a:pPr algn="r"/>
            <a:r>
              <a:rPr lang="hu-HU" sz="1200" dirty="0"/>
              <a:t>Faipari Szakképző Iskola</a:t>
            </a:r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9512" y="4437112"/>
            <a:ext cx="6624736" cy="175432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hu-HU" sz="2400" dirty="0"/>
              <a:t>A nemzetközi együttműködések­nek is szerepe van abban, hogy a város egyik legkeresettebb általá­nos iskolája vagyunk</a:t>
            </a:r>
            <a:r>
              <a:rPr lang="hu-HU" sz="2400" dirty="0" smtClean="0"/>
              <a:t>.</a:t>
            </a:r>
            <a:endParaRPr lang="hu-HU" sz="2400" dirty="0"/>
          </a:p>
          <a:p>
            <a:endParaRPr lang="hu-HU" sz="1200" dirty="0" smtClean="0"/>
          </a:p>
          <a:p>
            <a:pPr algn="r"/>
            <a:r>
              <a:rPr lang="hu-HU" sz="1200" dirty="0" err="1" smtClean="0"/>
              <a:t>Czellér</a:t>
            </a:r>
            <a:r>
              <a:rPr lang="hu-HU" sz="1200" dirty="0" smtClean="0"/>
              <a:t> </a:t>
            </a:r>
            <a:r>
              <a:rPr lang="hu-HU" sz="1200" dirty="0"/>
              <a:t>András, igazgató, </a:t>
            </a:r>
            <a:endParaRPr lang="hu-HU" sz="1200" dirty="0" smtClean="0"/>
          </a:p>
          <a:p>
            <a:pPr algn="r"/>
            <a:r>
              <a:rPr lang="hu-HU" sz="1200" dirty="0" smtClean="0"/>
              <a:t>Lilla </a:t>
            </a:r>
            <a:r>
              <a:rPr lang="hu-HU" sz="1200" dirty="0"/>
              <a:t>Téri Általános Iskola, Debrecen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1776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4994616"/>
            <a:ext cx="3970784" cy="1040979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>
                <a:hlinkClick r:id="rId2"/>
              </a:rPr>
              <a:t>Toldi Miklós Élelmiszeripari </a:t>
            </a:r>
            <a:endParaRPr lang="hu-HU" sz="2000" b="1" dirty="0" smtClean="0">
              <a:hlinkClick r:id="rId2"/>
            </a:endParaRPr>
          </a:p>
          <a:p>
            <a:pPr marL="0" indent="0">
              <a:buNone/>
            </a:pPr>
            <a:r>
              <a:rPr lang="hu-HU" sz="2000" b="1" dirty="0" smtClean="0">
                <a:hlinkClick r:id="rId2"/>
              </a:rPr>
              <a:t>Szakképző </a:t>
            </a:r>
            <a:r>
              <a:rPr lang="hu-HU" sz="2000" b="1" dirty="0">
                <a:hlinkClick r:id="rId2"/>
              </a:rPr>
              <a:t>Iskola és Kollégium</a:t>
            </a:r>
            <a:endParaRPr lang="hu-HU" sz="2000" b="1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2429345" cy="29523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01864"/>
            <a:ext cx="3096344" cy="232963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23528" y="3524726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hlinkClick r:id="rId5"/>
              </a:rPr>
              <a:t>http://</a:t>
            </a:r>
            <a:r>
              <a:rPr lang="hu-HU" sz="800" dirty="0" smtClean="0">
                <a:hlinkClick r:id="rId5"/>
              </a:rPr>
              <a:t>bullying-media.eu/Documents/Comparative%20analysis%20of%20countries_Book.pdf</a:t>
            </a:r>
            <a:endParaRPr lang="hu-HU" sz="800" dirty="0" smtClean="0"/>
          </a:p>
          <a:p>
            <a:endParaRPr lang="hu-HU" sz="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5536" y="3814463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hlinkClick r:id="rId6"/>
              </a:rPr>
              <a:t>http://</a:t>
            </a:r>
            <a:r>
              <a:rPr lang="hu-HU" sz="800" dirty="0" smtClean="0">
                <a:hlinkClick r:id="rId6"/>
              </a:rPr>
              <a:t>bullying-media.eu/video.html</a:t>
            </a:r>
            <a:endParaRPr lang="hu-HU" sz="800" dirty="0" smtClean="0"/>
          </a:p>
          <a:p>
            <a:endParaRPr lang="hu-HU" sz="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803769" y="486974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hlinkClick r:id="rId7"/>
              </a:rPr>
              <a:t>http://</a:t>
            </a:r>
            <a:r>
              <a:rPr lang="hu-HU" sz="800" dirty="0" smtClean="0">
                <a:hlinkClick r:id="rId7"/>
              </a:rPr>
              <a:t>actyourjob.eu/outcomes</a:t>
            </a:r>
            <a:endParaRPr lang="hu-HU" sz="800" dirty="0" smtClean="0"/>
          </a:p>
          <a:p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41513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KA_erasmusplusz_magyar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TKA_erasmusplusz_magyar</Template>
  <TotalTime>548</TotalTime>
  <Words>298</Words>
  <Application>Microsoft Office PowerPoint</Application>
  <PresentationFormat>Diavetítés a képernyőre (4:3 oldalarány)</PresentationFormat>
  <Paragraphs>82</Paragraphs>
  <Slides>10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TKA_erasmusplusz_magyar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Kardos Anita</dc:creator>
  <cp:lastModifiedBy>Kardos Anita</cp:lastModifiedBy>
  <cp:revision>11</cp:revision>
  <cp:lastPrinted>2015-06-09T16:01:25Z</cp:lastPrinted>
  <dcterms:created xsi:type="dcterms:W3CDTF">2015-06-08T14:57:37Z</dcterms:created>
  <dcterms:modified xsi:type="dcterms:W3CDTF">2015-06-10T10:52:21Z</dcterms:modified>
</cp:coreProperties>
</file>